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1"/>
  </p:notesMasterIdLst>
  <p:sldIdLst>
    <p:sldId id="257" r:id="rId5"/>
    <p:sldId id="258" r:id="rId6"/>
    <p:sldId id="260" r:id="rId7"/>
    <p:sldId id="273" r:id="rId8"/>
    <p:sldId id="284" r:id="rId9"/>
    <p:sldId id="285" r:id="rId10"/>
    <p:sldId id="286" r:id="rId11"/>
    <p:sldId id="261" r:id="rId12"/>
    <p:sldId id="289" r:id="rId13"/>
    <p:sldId id="263" r:id="rId14"/>
    <p:sldId id="264" r:id="rId15"/>
    <p:sldId id="274" r:id="rId16"/>
    <p:sldId id="265" r:id="rId17"/>
    <p:sldId id="268" r:id="rId18"/>
    <p:sldId id="269" r:id="rId19"/>
    <p:sldId id="271" r:id="rId20"/>
    <p:sldId id="270" r:id="rId21"/>
    <p:sldId id="298" r:id="rId22"/>
    <p:sldId id="276" r:id="rId23"/>
    <p:sldId id="259" r:id="rId24"/>
    <p:sldId id="277" r:id="rId25"/>
    <p:sldId id="278" r:id="rId26"/>
    <p:sldId id="279" r:id="rId27"/>
    <p:sldId id="280" r:id="rId28"/>
    <p:sldId id="281" r:id="rId29"/>
    <p:sldId id="288" r:id="rId30"/>
    <p:sldId id="290" r:id="rId31"/>
    <p:sldId id="291" r:id="rId32"/>
    <p:sldId id="292" r:id="rId33"/>
    <p:sldId id="293" r:id="rId34"/>
    <p:sldId id="294" r:id="rId35"/>
    <p:sldId id="275" r:id="rId36"/>
    <p:sldId id="282" r:id="rId37"/>
    <p:sldId id="296" r:id="rId38"/>
    <p:sldId id="297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2E69C-64F9-2A63-5E80-085FA73FC32F}" v="60" dt="2025-01-16T16:04:08.628"/>
    <p1510:client id="{40A023F4-41E5-2218-15BF-778DCB97BFE2}" v="199" dt="2025-01-16T14:51:02.340"/>
    <p1510:client id="{564EF8DC-41B4-4827-B72A-4A0E2F9BD691}" v="89" dt="2025-01-16T14:53:28.749"/>
    <p1510:client id="{5E1A21B8-DE30-576C-7C59-9ADED20EDBEA}" v="1078" dt="2025-01-16T15:53:45.829"/>
    <p1510:client id="{6D92B00B-F429-2DDF-C43D-48D484593B91}" v="928" dt="2025-01-16T16:24:53.416"/>
    <p1510:client id="{790DC72E-F1BE-983E-F30B-DB44D68AB436}" v="1049" dt="2025-01-16T17:33:52.392"/>
    <p1510:client id="{8F3942BC-3DA9-6788-4B94-39FBCCB29DBE}" v="24" dt="2025-01-17T08:18:40.209"/>
    <p1510:client id="{911241E9-BFFC-9465-BAC3-76B817B55E45}" v="175" dt="2025-01-16T16:44:55.992"/>
    <p1510:client id="{A20C244F-8568-6558-E226-DCFD2B69BA9B}" v="330" dt="2025-01-16T16:09:24.837"/>
    <p1510:client id="{BB179054-3C7E-1F7D-FC93-71E993868BAD}" v="55" dt="2025-01-16T14:44:47.003"/>
    <p1510:client id="{D84876BF-89E1-90B7-495D-F63C97140862}" v="15" dt="2025-01-16T20:05:26.621"/>
    <p1510:client id="{FF30C605-6D33-057E-4E45-4FAAA0ECD68E}" v="77" dt="2025-01-17T10:04:23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ema Uygulanmış Stil 2 - Vurgu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50863-9CE2-4E4B-9014-C0709F9B594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C19972-E8DB-4E74-982B-C74DC2E709A3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6F57E3BD-3CC7-43DA-A71F-E2581BDC4D99}" type="parTrans" cxnId="{8B128958-9AA0-46F4-84A0-5C9D168F043E}">
      <dgm:prSet/>
      <dgm:spPr/>
      <dgm:t>
        <a:bodyPr/>
        <a:lstStyle/>
        <a:p>
          <a:endParaRPr lang="en-US"/>
        </a:p>
      </dgm:t>
    </dgm:pt>
    <dgm:pt modelId="{4240BAEA-5530-4DE8-A5AC-CDFF137AD66A}" type="sibTrans" cxnId="{8B128958-9AA0-46F4-84A0-5C9D168F043E}">
      <dgm:prSet/>
      <dgm:spPr/>
      <dgm:t>
        <a:bodyPr/>
        <a:lstStyle/>
        <a:p>
          <a:endParaRPr lang="en-US"/>
        </a:p>
      </dgm:t>
    </dgm:pt>
    <dgm:pt modelId="{4FC2DA40-3428-44CB-A36E-F774DA8A7101}">
      <dgm:prSet/>
      <dgm:spPr/>
      <dgm:t>
        <a:bodyPr/>
        <a:lstStyle/>
        <a:p>
          <a:r>
            <a:rPr lang="en-US"/>
            <a:t>Main Challenges </a:t>
          </a:r>
        </a:p>
      </dgm:t>
    </dgm:pt>
    <dgm:pt modelId="{5FA48F32-1A8D-4B28-BEF1-943B73D886AC}" type="parTrans" cxnId="{D3FCAC96-AFE8-4D0E-A1CB-9CEED1A15021}">
      <dgm:prSet/>
      <dgm:spPr/>
      <dgm:t>
        <a:bodyPr/>
        <a:lstStyle/>
        <a:p>
          <a:endParaRPr lang="en-US"/>
        </a:p>
      </dgm:t>
    </dgm:pt>
    <dgm:pt modelId="{A32DDC16-6F93-4A3A-87BF-0E5593787E7B}" type="sibTrans" cxnId="{D3FCAC96-AFE8-4D0E-A1CB-9CEED1A15021}">
      <dgm:prSet/>
      <dgm:spPr/>
      <dgm:t>
        <a:bodyPr/>
        <a:lstStyle/>
        <a:p>
          <a:endParaRPr lang="en-US"/>
        </a:p>
      </dgm:t>
    </dgm:pt>
    <dgm:pt modelId="{87860B43-F308-4366-B5F1-35307D08F61C}">
      <dgm:prSet/>
      <dgm:spPr/>
      <dgm:t>
        <a:bodyPr/>
        <a:lstStyle/>
        <a:p>
          <a:r>
            <a:rPr lang="en-US"/>
            <a:t>Application Comparisons</a:t>
          </a:r>
        </a:p>
      </dgm:t>
    </dgm:pt>
    <dgm:pt modelId="{66B33B01-183C-4E8A-9D09-E63BE46FC8F8}" type="parTrans" cxnId="{DA5D2310-9F45-4E27-8F2E-622C4200463B}">
      <dgm:prSet/>
      <dgm:spPr/>
      <dgm:t>
        <a:bodyPr/>
        <a:lstStyle/>
        <a:p>
          <a:endParaRPr lang="en-US"/>
        </a:p>
      </dgm:t>
    </dgm:pt>
    <dgm:pt modelId="{07C2EF8A-4CC1-4FDA-B9B8-25AD040BD44A}" type="sibTrans" cxnId="{DA5D2310-9F45-4E27-8F2E-622C4200463B}">
      <dgm:prSet/>
      <dgm:spPr/>
      <dgm:t>
        <a:bodyPr/>
        <a:lstStyle/>
        <a:p>
          <a:endParaRPr lang="en-US"/>
        </a:p>
      </dgm:t>
    </dgm:pt>
    <dgm:pt modelId="{619771A1-12C6-41DD-B071-9AABA66CF19C}">
      <dgm:prSet/>
      <dgm:spPr/>
      <dgm:t>
        <a:bodyPr/>
        <a:lstStyle/>
        <a:p>
          <a:r>
            <a:rPr lang="en-US"/>
            <a:t>Specified Requirements</a:t>
          </a:r>
        </a:p>
      </dgm:t>
    </dgm:pt>
    <dgm:pt modelId="{52777FE7-556A-4073-BD78-A1D7120B08B6}" type="parTrans" cxnId="{368C96CD-0BFF-4B39-A633-FBDC61671423}">
      <dgm:prSet/>
      <dgm:spPr/>
      <dgm:t>
        <a:bodyPr/>
        <a:lstStyle/>
        <a:p>
          <a:endParaRPr lang="en-US"/>
        </a:p>
      </dgm:t>
    </dgm:pt>
    <dgm:pt modelId="{9B174FE1-E1A2-4799-B7A1-7C975F79D273}" type="sibTrans" cxnId="{368C96CD-0BFF-4B39-A633-FBDC61671423}">
      <dgm:prSet/>
      <dgm:spPr/>
      <dgm:t>
        <a:bodyPr/>
        <a:lstStyle/>
        <a:p>
          <a:endParaRPr lang="en-US"/>
        </a:p>
      </dgm:t>
    </dgm:pt>
    <dgm:pt modelId="{69E6A8D4-16BC-4638-ACFF-8350208A64AB}">
      <dgm:prSet/>
      <dgm:spPr/>
      <dgm:t>
        <a:bodyPr/>
        <a:lstStyle/>
        <a:p>
          <a:r>
            <a:rPr lang="en-US"/>
            <a:t>Technological Needs</a:t>
          </a:r>
        </a:p>
      </dgm:t>
    </dgm:pt>
    <dgm:pt modelId="{88C0BE26-75B3-46F3-BE82-E505C2999E35}" type="parTrans" cxnId="{F3B42677-AA36-4EF5-BA41-B6C3A7866172}">
      <dgm:prSet/>
      <dgm:spPr/>
      <dgm:t>
        <a:bodyPr/>
        <a:lstStyle/>
        <a:p>
          <a:endParaRPr lang="en-US"/>
        </a:p>
      </dgm:t>
    </dgm:pt>
    <dgm:pt modelId="{9B894A15-731A-4117-8EFF-E670713DE87D}" type="sibTrans" cxnId="{F3B42677-AA36-4EF5-BA41-B6C3A7866172}">
      <dgm:prSet/>
      <dgm:spPr/>
      <dgm:t>
        <a:bodyPr/>
        <a:lstStyle/>
        <a:p>
          <a:endParaRPr lang="en-US"/>
        </a:p>
      </dgm:t>
    </dgm:pt>
    <dgm:pt modelId="{85CBEFFC-ED59-4C6C-A361-AADCD58F37F6}">
      <dgm:prSet/>
      <dgm:spPr/>
      <dgm:t>
        <a:bodyPr/>
        <a:lstStyle/>
        <a:p>
          <a:r>
            <a:rPr lang="en-US"/>
            <a:t>Application Interactions</a:t>
          </a:r>
        </a:p>
      </dgm:t>
    </dgm:pt>
    <dgm:pt modelId="{8033F450-607B-42C2-9995-0E813244F848}" type="parTrans" cxnId="{BEA64A60-3528-42DF-A8DE-DBCE1CADE704}">
      <dgm:prSet/>
      <dgm:spPr/>
      <dgm:t>
        <a:bodyPr/>
        <a:lstStyle/>
        <a:p>
          <a:endParaRPr lang="en-US"/>
        </a:p>
      </dgm:t>
    </dgm:pt>
    <dgm:pt modelId="{5913176F-47F0-41A2-820B-3831D17061F5}" type="sibTrans" cxnId="{BEA64A60-3528-42DF-A8DE-DBCE1CADE704}">
      <dgm:prSet/>
      <dgm:spPr/>
      <dgm:t>
        <a:bodyPr/>
        <a:lstStyle/>
        <a:p>
          <a:endParaRPr lang="en-US"/>
        </a:p>
      </dgm:t>
    </dgm:pt>
    <dgm:pt modelId="{54E7BC5D-511D-4F75-9C87-6EC7E7376BF4}">
      <dgm:prSet/>
      <dgm:spPr/>
      <dgm:t>
        <a:bodyPr/>
        <a:lstStyle/>
        <a:p>
          <a:r>
            <a:rPr lang="en-US"/>
            <a:t>Conclusion</a:t>
          </a:r>
        </a:p>
      </dgm:t>
    </dgm:pt>
    <dgm:pt modelId="{D7A6FC15-2263-4DF4-A941-561C9924922F}" type="parTrans" cxnId="{50BFF77D-F3A7-467D-A071-FC5C36E6141E}">
      <dgm:prSet/>
      <dgm:spPr/>
      <dgm:t>
        <a:bodyPr/>
        <a:lstStyle/>
        <a:p>
          <a:endParaRPr lang="en-US"/>
        </a:p>
      </dgm:t>
    </dgm:pt>
    <dgm:pt modelId="{9CC4D2B3-85AF-4B02-AA6B-700D6259FECA}" type="sibTrans" cxnId="{50BFF77D-F3A7-467D-A071-FC5C36E6141E}">
      <dgm:prSet/>
      <dgm:spPr/>
      <dgm:t>
        <a:bodyPr/>
        <a:lstStyle/>
        <a:p>
          <a:endParaRPr lang="en-US"/>
        </a:p>
      </dgm:t>
    </dgm:pt>
    <dgm:pt modelId="{DA414C79-2A46-432C-8DAB-FDC1BA8D0F95}" type="pres">
      <dgm:prSet presAssocID="{40450863-9CE2-4E4B-9014-C0709F9B5947}" presName="linear" presStyleCnt="0">
        <dgm:presLayoutVars>
          <dgm:dir/>
          <dgm:animLvl val="lvl"/>
          <dgm:resizeHandles val="exact"/>
        </dgm:presLayoutVars>
      </dgm:prSet>
      <dgm:spPr/>
    </dgm:pt>
    <dgm:pt modelId="{98EA8589-BB10-4B65-81CD-962BC2C99A36}" type="pres">
      <dgm:prSet presAssocID="{B2C19972-E8DB-4E74-982B-C74DC2E709A3}" presName="parentLin" presStyleCnt="0"/>
      <dgm:spPr/>
    </dgm:pt>
    <dgm:pt modelId="{E85C3D77-8A5D-4F52-B62F-48AE865FB9BE}" type="pres">
      <dgm:prSet presAssocID="{B2C19972-E8DB-4E74-982B-C74DC2E709A3}" presName="parentLeftMargin" presStyleLbl="node1" presStyleIdx="0" presStyleCnt="7"/>
      <dgm:spPr/>
    </dgm:pt>
    <dgm:pt modelId="{50AC05E6-FA5B-4297-AA8F-CDF5A12599DA}" type="pres">
      <dgm:prSet presAssocID="{B2C19972-E8DB-4E74-982B-C74DC2E709A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67D7E1B-440C-4FA4-82BA-283C1900E72A}" type="pres">
      <dgm:prSet presAssocID="{B2C19972-E8DB-4E74-982B-C74DC2E709A3}" presName="negativeSpace" presStyleCnt="0"/>
      <dgm:spPr/>
    </dgm:pt>
    <dgm:pt modelId="{1D8B5A02-E893-44F0-B4E4-E6DC47095FE4}" type="pres">
      <dgm:prSet presAssocID="{B2C19972-E8DB-4E74-982B-C74DC2E709A3}" presName="childText" presStyleLbl="conFgAcc1" presStyleIdx="0" presStyleCnt="7">
        <dgm:presLayoutVars>
          <dgm:bulletEnabled val="1"/>
        </dgm:presLayoutVars>
      </dgm:prSet>
      <dgm:spPr/>
    </dgm:pt>
    <dgm:pt modelId="{79F350A4-EA43-4543-AA60-96079AB14A2C}" type="pres">
      <dgm:prSet presAssocID="{4240BAEA-5530-4DE8-A5AC-CDFF137AD66A}" presName="spaceBetweenRectangles" presStyleCnt="0"/>
      <dgm:spPr/>
    </dgm:pt>
    <dgm:pt modelId="{B6FD39A3-1930-44A9-B277-547BE598BDCD}" type="pres">
      <dgm:prSet presAssocID="{4FC2DA40-3428-44CB-A36E-F774DA8A7101}" presName="parentLin" presStyleCnt="0"/>
      <dgm:spPr/>
    </dgm:pt>
    <dgm:pt modelId="{C09D1696-0F97-4B0D-B2A8-A69B16557892}" type="pres">
      <dgm:prSet presAssocID="{4FC2DA40-3428-44CB-A36E-F774DA8A7101}" presName="parentLeftMargin" presStyleLbl="node1" presStyleIdx="0" presStyleCnt="7"/>
      <dgm:spPr/>
    </dgm:pt>
    <dgm:pt modelId="{F055B6B8-0A0F-4243-8D70-85FAD4715E4E}" type="pres">
      <dgm:prSet presAssocID="{4FC2DA40-3428-44CB-A36E-F774DA8A71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02F5004-E0F2-4F34-8A21-12A26793BC86}" type="pres">
      <dgm:prSet presAssocID="{4FC2DA40-3428-44CB-A36E-F774DA8A7101}" presName="negativeSpace" presStyleCnt="0"/>
      <dgm:spPr/>
    </dgm:pt>
    <dgm:pt modelId="{EFD983DB-E384-4E57-BB0D-E4B5C796CA8D}" type="pres">
      <dgm:prSet presAssocID="{4FC2DA40-3428-44CB-A36E-F774DA8A7101}" presName="childText" presStyleLbl="conFgAcc1" presStyleIdx="1" presStyleCnt="7">
        <dgm:presLayoutVars>
          <dgm:bulletEnabled val="1"/>
        </dgm:presLayoutVars>
      </dgm:prSet>
      <dgm:spPr/>
    </dgm:pt>
    <dgm:pt modelId="{3FCE4DFB-BABE-4214-9928-13C06BBEA4CF}" type="pres">
      <dgm:prSet presAssocID="{A32DDC16-6F93-4A3A-87BF-0E5593787E7B}" presName="spaceBetweenRectangles" presStyleCnt="0"/>
      <dgm:spPr/>
    </dgm:pt>
    <dgm:pt modelId="{3E085C8B-49DF-4ACC-BF58-C64276962570}" type="pres">
      <dgm:prSet presAssocID="{87860B43-F308-4366-B5F1-35307D08F61C}" presName="parentLin" presStyleCnt="0"/>
      <dgm:spPr/>
    </dgm:pt>
    <dgm:pt modelId="{2AC2608A-A92E-4785-B25E-F78C76779813}" type="pres">
      <dgm:prSet presAssocID="{87860B43-F308-4366-B5F1-35307D08F61C}" presName="parentLeftMargin" presStyleLbl="node1" presStyleIdx="1" presStyleCnt="7"/>
      <dgm:spPr/>
    </dgm:pt>
    <dgm:pt modelId="{FCE7655E-5827-4953-9A5C-E750D8DC93D9}" type="pres">
      <dgm:prSet presAssocID="{87860B43-F308-4366-B5F1-35307D08F61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E43098D-5288-4D76-B28F-E32C88074398}" type="pres">
      <dgm:prSet presAssocID="{87860B43-F308-4366-B5F1-35307D08F61C}" presName="negativeSpace" presStyleCnt="0"/>
      <dgm:spPr/>
    </dgm:pt>
    <dgm:pt modelId="{B341A78E-D2B1-4CC5-8CD7-E29345203603}" type="pres">
      <dgm:prSet presAssocID="{87860B43-F308-4366-B5F1-35307D08F61C}" presName="childText" presStyleLbl="conFgAcc1" presStyleIdx="2" presStyleCnt="7">
        <dgm:presLayoutVars>
          <dgm:bulletEnabled val="1"/>
        </dgm:presLayoutVars>
      </dgm:prSet>
      <dgm:spPr/>
    </dgm:pt>
    <dgm:pt modelId="{32B4F47F-C6F6-4049-A3DF-BDA6372C1B1A}" type="pres">
      <dgm:prSet presAssocID="{07C2EF8A-4CC1-4FDA-B9B8-25AD040BD44A}" presName="spaceBetweenRectangles" presStyleCnt="0"/>
      <dgm:spPr/>
    </dgm:pt>
    <dgm:pt modelId="{F7B15054-AC41-4A0F-8A70-D0994FC40854}" type="pres">
      <dgm:prSet presAssocID="{619771A1-12C6-41DD-B071-9AABA66CF19C}" presName="parentLin" presStyleCnt="0"/>
      <dgm:spPr/>
    </dgm:pt>
    <dgm:pt modelId="{65789896-A615-463D-BCD7-F159F1D800BE}" type="pres">
      <dgm:prSet presAssocID="{619771A1-12C6-41DD-B071-9AABA66CF19C}" presName="parentLeftMargin" presStyleLbl="node1" presStyleIdx="2" presStyleCnt="7"/>
      <dgm:spPr/>
    </dgm:pt>
    <dgm:pt modelId="{7A713C39-DA42-4AFE-AB06-B52341194941}" type="pres">
      <dgm:prSet presAssocID="{619771A1-12C6-41DD-B071-9AABA66CF19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430BA8C-510A-4094-87FB-CB5ABC268F26}" type="pres">
      <dgm:prSet presAssocID="{619771A1-12C6-41DD-B071-9AABA66CF19C}" presName="negativeSpace" presStyleCnt="0"/>
      <dgm:spPr/>
    </dgm:pt>
    <dgm:pt modelId="{ED09243C-3F9F-4A4A-88CD-11466CD1550B}" type="pres">
      <dgm:prSet presAssocID="{619771A1-12C6-41DD-B071-9AABA66CF19C}" presName="childText" presStyleLbl="conFgAcc1" presStyleIdx="3" presStyleCnt="7">
        <dgm:presLayoutVars>
          <dgm:bulletEnabled val="1"/>
        </dgm:presLayoutVars>
      </dgm:prSet>
      <dgm:spPr/>
    </dgm:pt>
    <dgm:pt modelId="{890F928A-8ABB-4F13-B3B0-BCAD6CFF5F06}" type="pres">
      <dgm:prSet presAssocID="{9B174FE1-E1A2-4799-B7A1-7C975F79D273}" presName="spaceBetweenRectangles" presStyleCnt="0"/>
      <dgm:spPr/>
    </dgm:pt>
    <dgm:pt modelId="{7E9FE534-2BA4-4952-B6CE-39747D7E2DD4}" type="pres">
      <dgm:prSet presAssocID="{69E6A8D4-16BC-4638-ACFF-8350208A64AB}" presName="parentLin" presStyleCnt="0"/>
      <dgm:spPr/>
    </dgm:pt>
    <dgm:pt modelId="{C9D1ACC1-CC14-4790-BE1A-2B20A8774E1A}" type="pres">
      <dgm:prSet presAssocID="{69E6A8D4-16BC-4638-ACFF-8350208A64AB}" presName="parentLeftMargin" presStyleLbl="node1" presStyleIdx="3" presStyleCnt="7"/>
      <dgm:spPr/>
    </dgm:pt>
    <dgm:pt modelId="{0EC6F34C-D1DD-466A-96C9-81E24A7045F8}" type="pres">
      <dgm:prSet presAssocID="{69E6A8D4-16BC-4638-ACFF-8350208A64A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7ACB8F8-D9C0-4056-8782-BD102A9BD205}" type="pres">
      <dgm:prSet presAssocID="{69E6A8D4-16BC-4638-ACFF-8350208A64AB}" presName="negativeSpace" presStyleCnt="0"/>
      <dgm:spPr/>
    </dgm:pt>
    <dgm:pt modelId="{A71BEE86-CB49-4394-BE1F-3D49F24401AA}" type="pres">
      <dgm:prSet presAssocID="{69E6A8D4-16BC-4638-ACFF-8350208A64AB}" presName="childText" presStyleLbl="conFgAcc1" presStyleIdx="4" presStyleCnt="7">
        <dgm:presLayoutVars>
          <dgm:bulletEnabled val="1"/>
        </dgm:presLayoutVars>
      </dgm:prSet>
      <dgm:spPr/>
    </dgm:pt>
    <dgm:pt modelId="{1987456B-AE05-4641-AAE3-7501D6C65FDF}" type="pres">
      <dgm:prSet presAssocID="{9B894A15-731A-4117-8EFF-E670713DE87D}" presName="spaceBetweenRectangles" presStyleCnt="0"/>
      <dgm:spPr/>
    </dgm:pt>
    <dgm:pt modelId="{BA0319CB-2900-40F3-AF00-83DCD2FCB118}" type="pres">
      <dgm:prSet presAssocID="{85CBEFFC-ED59-4C6C-A361-AADCD58F37F6}" presName="parentLin" presStyleCnt="0"/>
      <dgm:spPr/>
    </dgm:pt>
    <dgm:pt modelId="{2FC2CD3D-8C20-45B4-B988-983B3A42C876}" type="pres">
      <dgm:prSet presAssocID="{85CBEFFC-ED59-4C6C-A361-AADCD58F37F6}" presName="parentLeftMargin" presStyleLbl="node1" presStyleIdx="4" presStyleCnt="7"/>
      <dgm:spPr/>
    </dgm:pt>
    <dgm:pt modelId="{DB890314-EED5-4299-8E51-18FA75C57E75}" type="pres">
      <dgm:prSet presAssocID="{85CBEFFC-ED59-4C6C-A361-AADCD58F37F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FC410D5-D139-4C7C-8C1D-10D0CF6A20C5}" type="pres">
      <dgm:prSet presAssocID="{85CBEFFC-ED59-4C6C-A361-AADCD58F37F6}" presName="negativeSpace" presStyleCnt="0"/>
      <dgm:spPr/>
    </dgm:pt>
    <dgm:pt modelId="{4977C3E3-9019-454D-9F1B-1A4AAD9BA2A4}" type="pres">
      <dgm:prSet presAssocID="{85CBEFFC-ED59-4C6C-A361-AADCD58F37F6}" presName="childText" presStyleLbl="conFgAcc1" presStyleIdx="5" presStyleCnt="7">
        <dgm:presLayoutVars>
          <dgm:bulletEnabled val="1"/>
        </dgm:presLayoutVars>
      </dgm:prSet>
      <dgm:spPr/>
    </dgm:pt>
    <dgm:pt modelId="{A8979C2A-B651-4353-B1B2-F62183E75A30}" type="pres">
      <dgm:prSet presAssocID="{5913176F-47F0-41A2-820B-3831D17061F5}" presName="spaceBetweenRectangles" presStyleCnt="0"/>
      <dgm:spPr/>
    </dgm:pt>
    <dgm:pt modelId="{AF0BAD8C-6B2F-4E02-B3A5-4328FA711E7E}" type="pres">
      <dgm:prSet presAssocID="{54E7BC5D-511D-4F75-9C87-6EC7E7376BF4}" presName="parentLin" presStyleCnt="0"/>
      <dgm:spPr/>
    </dgm:pt>
    <dgm:pt modelId="{4A10E210-0B8A-458D-A1FD-212AE9EA1DE6}" type="pres">
      <dgm:prSet presAssocID="{54E7BC5D-511D-4F75-9C87-6EC7E7376BF4}" presName="parentLeftMargin" presStyleLbl="node1" presStyleIdx="5" presStyleCnt="7"/>
      <dgm:spPr/>
    </dgm:pt>
    <dgm:pt modelId="{03FA5A60-C165-4E39-B114-BBD67A9AB321}" type="pres">
      <dgm:prSet presAssocID="{54E7BC5D-511D-4F75-9C87-6EC7E7376BF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6FB47E3-9947-4296-AA64-9197F8EBB05D}" type="pres">
      <dgm:prSet presAssocID="{54E7BC5D-511D-4F75-9C87-6EC7E7376BF4}" presName="negativeSpace" presStyleCnt="0"/>
      <dgm:spPr/>
    </dgm:pt>
    <dgm:pt modelId="{8A975665-BE65-4AC9-A498-BFBF4B6D8E0F}" type="pres">
      <dgm:prSet presAssocID="{54E7BC5D-511D-4F75-9C87-6EC7E7376BF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AF42D0A-42D2-4023-8AA0-D38418B2D3CA}" type="presOf" srcId="{54E7BC5D-511D-4F75-9C87-6EC7E7376BF4}" destId="{4A10E210-0B8A-458D-A1FD-212AE9EA1DE6}" srcOrd="0" destOrd="0" presId="urn:microsoft.com/office/officeart/2005/8/layout/list1"/>
    <dgm:cxn modelId="{2013840D-6887-4FAC-8C3B-3588592D51AD}" type="presOf" srcId="{87860B43-F308-4366-B5F1-35307D08F61C}" destId="{FCE7655E-5827-4953-9A5C-E750D8DC93D9}" srcOrd="1" destOrd="0" presId="urn:microsoft.com/office/officeart/2005/8/layout/list1"/>
    <dgm:cxn modelId="{DA5D2310-9F45-4E27-8F2E-622C4200463B}" srcId="{40450863-9CE2-4E4B-9014-C0709F9B5947}" destId="{87860B43-F308-4366-B5F1-35307D08F61C}" srcOrd="2" destOrd="0" parTransId="{66B33B01-183C-4E8A-9D09-E63BE46FC8F8}" sibTransId="{07C2EF8A-4CC1-4FDA-B9B8-25AD040BD44A}"/>
    <dgm:cxn modelId="{A8494A17-BA0C-435E-BC86-53F7046D1291}" type="presOf" srcId="{54E7BC5D-511D-4F75-9C87-6EC7E7376BF4}" destId="{03FA5A60-C165-4E39-B114-BBD67A9AB321}" srcOrd="1" destOrd="0" presId="urn:microsoft.com/office/officeart/2005/8/layout/list1"/>
    <dgm:cxn modelId="{A33AC22B-5DAC-4C36-8E1A-BA019DFD0948}" type="presOf" srcId="{B2C19972-E8DB-4E74-982B-C74DC2E709A3}" destId="{50AC05E6-FA5B-4297-AA8F-CDF5A12599DA}" srcOrd="1" destOrd="0" presId="urn:microsoft.com/office/officeart/2005/8/layout/list1"/>
    <dgm:cxn modelId="{32B55838-0550-4466-804A-DC3511F1F364}" type="presOf" srcId="{619771A1-12C6-41DD-B071-9AABA66CF19C}" destId="{7A713C39-DA42-4AFE-AB06-B52341194941}" srcOrd="1" destOrd="0" presId="urn:microsoft.com/office/officeart/2005/8/layout/list1"/>
    <dgm:cxn modelId="{37F8673D-9CD7-447F-86DE-CAD9800D459C}" type="presOf" srcId="{4FC2DA40-3428-44CB-A36E-F774DA8A7101}" destId="{C09D1696-0F97-4B0D-B2A8-A69B16557892}" srcOrd="0" destOrd="0" presId="urn:microsoft.com/office/officeart/2005/8/layout/list1"/>
    <dgm:cxn modelId="{BEA64A60-3528-42DF-A8DE-DBCE1CADE704}" srcId="{40450863-9CE2-4E4B-9014-C0709F9B5947}" destId="{85CBEFFC-ED59-4C6C-A361-AADCD58F37F6}" srcOrd="5" destOrd="0" parTransId="{8033F450-607B-42C2-9995-0E813244F848}" sibTransId="{5913176F-47F0-41A2-820B-3831D17061F5}"/>
    <dgm:cxn modelId="{9CD55242-67AE-474F-ADBC-1752AA83633F}" type="presOf" srcId="{85CBEFFC-ED59-4C6C-A361-AADCD58F37F6}" destId="{DB890314-EED5-4299-8E51-18FA75C57E75}" srcOrd="1" destOrd="0" presId="urn:microsoft.com/office/officeart/2005/8/layout/list1"/>
    <dgm:cxn modelId="{F3B42677-AA36-4EF5-BA41-B6C3A7866172}" srcId="{40450863-9CE2-4E4B-9014-C0709F9B5947}" destId="{69E6A8D4-16BC-4638-ACFF-8350208A64AB}" srcOrd="4" destOrd="0" parTransId="{88C0BE26-75B3-46F3-BE82-E505C2999E35}" sibTransId="{9B894A15-731A-4117-8EFF-E670713DE87D}"/>
    <dgm:cxn modelId="{8B128958-9AA0-46F4-84A0-5C9D168F043E}" srcId="{40450863-9CE2-4E4B-9014-C0709F9B5947}" destId="{B2C19972-E8DB-4E74-982B-C74DC2E709A3}" srcOrd="0" destOrd="0" parTransId="{6F57E3BD-3CC7-43DA-A71F-E2581BDC4D99}" sibTransId="{4240BAEA-5530-4DE8-A5AC-CDFF137AD66A}"/>
    <dgm:cxn modelId="{77A7977B-7D8D-42B5-913F-FAAEB399C2DF}" type="presOf" srcId="{619771A1-12C6-41DD-B071-9AABA66CF19C}" destId="{65789896-A615-463D-BCD7-F159F1D800BE}" srcOrd="0" destOrd="0" presId="urn:microsoft.com/office/officeart/2005/8/layout/list1"/>
    <dgm:cxn modelId="{50BFF77D-F3A7-467D-A071-FC5C36E6141E}" srcId="{40450863-9CE2-4E4B-9014-C0709F9B5947}" destId="{54E7BC5D-511D-4F75-9C87-6EC7E7376BF4}" srcOrd="6" destOrd="0" parTransId="{D7A6FC15-2263-4DF4-A941-561C9924922F}" sibTransId="{9CC4D2B3-85AF-4B02-AA6B-700D6259FECA}"/>
    <dgm:cxn modelId="{BB53E383-10F3-4836-BF48-D052CECF6599}" type="presOf" srcId="{69E6A8D4-16BC-4638-ACFF-8350208A64AB}" destId="{C9D1ACC1-CC14-4790-BE1A-2B20A8774E1A}" srcOrd="0" destOrd="0" presId="urn:microsoft.com/office/officeart/2005/8/layout/list1"/>
    <dgm:cxn modelId="{D3FCAC96-AFE8-4D0E-A1CB-9CEED1A15021}" srcId="{40450863-9CE2-4E4B-9014-C0709F9B5947}" destId="{4FC2DA40-3428-44CB-A36E-F774DA8A7101}" srcOrd="1" destOrd="0" parTransId="{5FA48F32-1A8D-4B28-BEF1-943B73D886AC}" sibTransId="{A32DDC16-6F93-4A3A-87BF-0E5593787E7B}"/>
    <dgm:cxn modelId="{862348B6-2217-4C0F-9870-5E24B8B2D612}" type="presOf" srcId="{B2C19972-E8DB-4E74-982B-C74DC2E709A3}" destId="{E85C3D77-8A5D-4F52-B62F-48AE865FB9BE}" srcOrd="0" destOrd="0" presId="urn:microsoft.com/office/officeart/2005/8/layout/list1"/>
    <dgm:cxn modelId="{15C9B7B7-76C9-4EBF-A9E6-163F4F7313D3}" type="presOf" srcId="{40450863-9CE2-4E4B-9014-C0709F9B5947}" destId="{DA414C79-2A46-432C-8DAB-FDC1BA8D0F95}" srcOrd="0" destOrd="0" presId="urn:microsoft.com/office/officeart/2005/8/layout/list1"/>
    <dgm:cxn modelId="{368C96CD-0BFF-4B39-A633-FBDC61671423}" srcId="{40450863-9CE2-4E4B-9014-C0709F9B5947}" destId="{619771A1-12C6-41DD-B071-9AABA66CF19C}" srcOrd="3" destOrd="0" parTransId="{52777FE7-556A-4073-BD78-A1D7120B08B6}" sibTransId="{9B174FE1-E1A2-4799-B7A1-7C975F79D273}"/>
    <dgm:cxn modelId="{E497ABCD-8EF6-4030-8C74-7330EC20A152}" type="presOf" srcId="{69E6A8D4-16BC-4638-ACFF-8350208A64AB}" destId="{0EC6F34C-D1DD-466A-96C9-81E24A7045F8}" srcOrd="1" destOrd="0" presId="urn:microsoft.com/office/officeart/2005/8/layout/list1"/>
    <dgm:cxn modelId="{39DE7FD4-E200-43B2-9BCD-0FEE9454BD6B}" type="presOf" srcId="{4FC2DA40-3428-44CB-A36E-F774DA8A7101}" destId="{F055B6B8-0A0F-4243-8D70-85FAD4715E4E}" srcOrd="1" destOrd="0" presId="urn:microsoft.com/office/officeart/2005/8/layout/list1"/>
    <dgm:cxn modelId="{F94901E0-95BD-4127-AEEE-DB4805055322}" type="presOf" srcId="{87860B43-F308-4366-B5F1-35307D08F61C}" destId="{2AC2608A-A92E-4785-B25E-F78C76779813}" srcOrd="0" destOrd="0" presId="urn:microsoft.com/office/officeart/2005/8/layout/list1"/>
    <dgm:cxn modelId="{F030C8F7-0C04-4EE0-A389-22F5B3C29C33}" type="presOf" srcId="{85CBEFFC-ED59-4C6C-A361-AADCD58F37F6}" destId="{2FC2CD3D-8C20-45B4-B988-983B3A42C876}" srcOrd="0" destOrd="0" presId="urn:microsoft.com/office/officeart/2005/8/layout/list1"/>
    <dgm:cxn modelId="{14932044-D97D-40FC-9981-DBAB99FA0E08}" type="presParOf" srcId="{DA414C79-2A46-432C-8DAB-FDC1BA8D0F95}" destId="{98EA8589-BB10-4B65-81CD-962BC2C99A36}" srcOrd="0" destOrd="0" presId="urn:microsoft.com/office/officeart/2005/8/layout/list1"/>
    <dgm:cxn modelId="{1BA1D9D6-CDA0-4DBA-984E-C1D6ECA21816}" type="presParOf" srcId="{98EA8589-BB10-4B65-81CD-962BC2C99A36}" destId="{E85C3D77-8A5D-4F52-B62F-48AE865FB9BE}" srcOrd="0" destOrd="0" presId="urn:microsoft.com/office/officeart/2005/8/layout/list1"/>
    <dgm:cxn modelId="{AC134081-A21A-4E22-91BA-390C454BB43A}" type="presParOf" srcId="{98EA8589-BB10-4B65-81CD-962BC2C99A36}" destId="{50AC05E6-FA5B-4297-AA8F-CDF5A12599DA}" srcOrd="1" destOrd="0" presId="urn:microsoft.com/office/officeart/2005/8/layout/list1"/>
    <dgm:cxn modelId="{DE4A2BE9-7F02-4509-B423-8A98D2DEAFA7}" type="presParOf" srcId="{DA414C79-2A46-432C-8DAB-FDC1BA8D0F95}" destId="{B67D7E1B-440C-4FA4-82BA-283C1900E72A}" srcOrd="1" destOrd="0" presId="urn:microsoft.com/office/officeart/2005/8/layout/list1"/>
    <dgm:cxn modelId="{01750141-9402-4676-9692-FD52BF3E91B1}" type="presParOf" srcId="{DA414C79-2A46-432C-8DAB-FDC1BA8D0F95}" destId="{1D8B5A02-E893-44F0-B4E4-E6DC47095FE4}" srcOrd="2" destOrd="0" presId="urn:microsoft.com/office/officeart/2005/8/layout/list1"/>
    <dgm:cxn modelId="{1E90E9E4-CE6A-4CA8-9B9A-59068A964C5B}" type="presParOf" srcId="{DA414C79-2A46-432C-8DAB-FDC1BA8D0F95}" destId="{79F350A4-EA43-4543-AA60-96079AB14A2C}" srcOrd="3" destOrd="0" presId="urn:microsoft.com/office/officeart/2005/8/layout/list1"/>
    <dgm:cxn modelId="{B52C95E2-EB0A-4AC1-8DC4-FF7C7A0A8609}" type="presParOf" srcId="{DA414C79-2A46-432C-8DAB-FDC1BA8D0F95}" destId="{B6FD39A3-1930-44A9-B277-547BE598BDCD}" srcOrd="4" destOrd="0" presId="urn:microsoft.com/office/officeart/2005/8/layout/list1"/>
    <dgm:cxn modelId="{40F33D4E-92CF-47DF-8B2D-C79FFCB3ED32}" type="presParOf" srcId="{B6FD39A3-1930-44A9-B277-547BE598BDCD}" destId="{C09D1696-0F97-4B0D-B2A8-A69B16557892}" srcOrd="0" destOrd="0" presId="urn:microsoft.com/office/officeart/2005/8/layout/list1"/>
    <dgm:cxn modelId="{BBC9DD7C-ED74-4448-8FE7-AAD1816D62F1}" type="presParOf" srcId="{B6FD39A3-1930-44A9-B277-547BE598BDCD}" destId="{F055B6B8-0A0F-4243-8D70-85FAD4715E4E}" srcOrd="1" destOrd="0" presId="urn:microsoft.com/office/officeart/2005/8/layout/list1"/>
    <dgm:cxn modelId="{B8B3FD42-C0E9-41B2-9611-A393B4F8DAFA}" type="presParOf" srcId="{DA414C79-2A46-432C-8DAB-FDC1BA8D0F95}" destId="{102F5004-E0F2-4F34-8A21-12A26793BC86}" srcOrd="5" destOrd="0" presId="urn:microsoft.com/office/officeart/2005/8/layout/list1"/>
    <dgm:cxn modelId="{37C1EB09-D37A-42D1-8961-000B142CFBBC}" type="presParOf" srcId="{DA414C79-2A46-432C-8DAB-FDC1BA8D0F95}" destId="{EFD983DB-E384-4E57-BB0D-E4B5C796CA8D}" srcOrd="6" destOrd="0" presId="urn:microsoft.com/office/officeart/2005/8/layout/list1"/>
    <dgm:cxn modelId="{03417661-2112-47A0-9CDD-EA804C680894}" type="presParOf" srcId="{DA414C79-2A46-432C-8DAB-FDC1BA8D0F95}" destId="{3FCE4DFB-BABE-4214-9928-13C06BBEA4CF}" srcOrd="7" destOrd="0" presId="urn:microsoft.com/office/officeart/2005/8/layout/list1"/>
    <dgm:cxn modelId="{3FAFC856-70C2-4DEA-AEEE-F601D55554E9}" type="presParOf" srcId="{DA414C79-2A46-432C-8DAB-FDC1BA8D0F95}" destId="{3E085C8B-49DF-4ACC-BF58-C64276962570}" srcOrd="8" destOrd="0" presId="urn:microsoft.com/office/officeart/2005/8/layout/list1"/>
    <dgm:cxn modelId="{C6855349-D016-47AC-B8C1-7146BFC066E7}" type="presParOf" srcId="{3E085C8B-49DF-4ACC-BF58-C64276962570}" destId="{2AC2608A-A92E-4785-B25E-F78C76779813}" srcOrd="0" destOrd="0" presId="urn:microsoft.com/office/officeart/2005/8/layout/list1"/>
    <dgm:cxn modelId="{52795123-1832-4E7C-975F-6A47460368C8}" type="presParOf" srcId="{3E085C8B-49DF-4ACC-BF58-C64276962570}" destId="{FCE7655E-5827-4953-9A5C-E750D8DC93D9}" srcOrd="1" destOrd="0" presId="urn:microsoft.com/office/officeart/2005/8/layout/list1"/>
    <dgm:cxn modelId="{0EE83839-BE10-4FB6-894D-632359086B1F}" type="presParOf" srcId="{DA414C79-2A46-432C-8DAB-FDC1BA8D0F95}" destId="{7E43098D-5288-4D76-B28F-E32C88074398}" srcOrd="9" destOrd="0" presId="urn:microsoft.com/office/officeart/2005/8/layout/list1"/>
    <dgm:cxn modelId="{B276FE7D-E575-48C8-8C52-807EF88A3905}" type="presParOf" srcId="{DA414C79-2A46-432C-8DAB-FDC1BA8D0F95}" destId="{B341A78E-D2B1-4CC5-8CD7-E29345203603}" srcOrd="10" destOrd="0" presId="urn:microsoft.com/office/officeart/2005/8/layout/list1"/>
    <dgm:cxn modelId="{8AA83B86-D2EE-42A7-825D-628936B899C6}" type="presParOf" srcId="{DA414C79-2A46-432C-8DAB-FDC1BA8D0F95}" destId="{32B4F47F-C6F6-4049-A3DF-BDA6372C1B1A}" srcOrd="11" destOrd="0" presId="urn:microsoft.com/office/officeart/2005/8/layout/list1"/>
    <dgm:cxn modelId="{AF3D16E7-0C22-49B6-8A7A-CA1671BAA2E5}" type="presParOf" srcId="{DA414C79-2A46-432C-8DAB-FDC1BA8D0F95}" destId="{F7B15054-AC41-4A0F-8A70-D0994FC40854}" srcOrd="12" destOrd="0" presId="urn:microsoft.com/office/officeart/2005/8/layout/list1"/>
    <dgm:cxn modelId="{83EB4507-92D9-45BE-BAAA-09E3169B669E}" type="presParOf" srcId="{F7B15054-AC41-4A0F-8A70-D0994FC40854}" destId="{65789896-A615-463D-BCD7-F159F1D800BE}" srcOrd="0" destOrd="0" presId="urn:microsoft.com/office/officeart/2005/8/layout/list1"/>
    <dgm:cxn modelId="{1B617442-97B3-407D-A7C6-80EF7A0BCC08}" type="presParOf" srcId="{F7B15054-AC41-4A0F-8A70-D0994FC40854}" destId="{7A713C39-DA42-4AFE-AB06-B52341194941}" srcOrd="1" destOrd="0" presId="urn:microsoft.com/office/officeart/2005/8/layout/list1"/>
    <dgm:cxn modelId="{1E8A32D3-EF5C-41DE-91F7-CEF50C115B20}" type="presParOf" srcId="{DA414C79-2A46-432C-8DAB-FDC1BA8D0F95}" destId="{5430BA8C-510A-4094-87FB-CB5ABC268F26}" srcOrd="13" destOrd="0" presId="urn:microsoft.com/office/officeart/2005/8/layout/list1"/>
    <dgm:cxn modelId="{55817C0A-8E00-41C3-A469-9B63B4EBCFBA}" type="presParOf" srcId="{DA414C79-2A46-432C-8DAB-FDC1BA8D0F95}" destId="{ED09243C-3F9F-4A4A-88CD-11466CD1550B}" srcOrd="14" destOrd="0" presId="urn:microsoft.com/office/officeart/2005/8/layout/list1"/>
    <dgm:cxn modelId="{70B35DB8-63B0-4077-A246-2F2657265EDD}" type="presParOf" srcId="{DA414C79-2A46-432C-8DAB-FDC1BA8D0F95}" destId="{890F928A-8ABB-4F13-B3B0-BCAD6CFF5F06}" srcOrd="15" destOrd="0" presId="urn:microsoft.com/office/officeart/2005/8/layout/list1"/>
    <dgm:cxn modelId="{3FB08F2B-3F8A-48B6-8C1F-D8EB841E25F2}" type="presParOf" srcId="{DA414C79-2A46-432C-8DAB-FDC1BA8D0F95}" destId="{7E9FE534-2BA4-4952-B6CE-39747D7E2DD4}" srcOrd="16" destOrd="0" presId="urn:microsoft.com/office/officeart/2005/8/layout/list1"/>
    <dgm:cxn modelId="{9CA734B2-DDB0-43F7-83CB-3ADF78D65B78}" type="presParOf" srcId="{7E9FE534-2BA4-4952-B6CE-39747D7E2DD4}" destId="{C9D1ACC1-CC14-4790-BE1A-2B20A8774E1A}" srcOrd="0" destOrd="0" presId="urn:microsoft.com/office/officeart/2005/8/layout/list1"/>
    <dgm:cxn modelId="{BC4B30FD-498A-471A-9172-FB338E954B28}" type="presParOf" srcId="{7E9FE534-2BA4-4952-B6CE-39747D7E2DD4}" destId="{0EC6F34C-D1DD-466A-96C9-81E24A7045F8}" srcOrd="1" destOrd="0" presId="urn:microsoft.com/office/officeart/2005/8/layout/list1"/>
    <dgm:cxn modelId="{D8AE5277-F61D-4C13-B1B6-AAB47FADA521}" type="presParOf" srcId="{DA414C79-2A46-432C-8DAB-FDC1BA8D0F95}" destId="{87ACB8F8-D9C0-4056-8782-BD102A9BD205}" srcOrd="17" destOrd="0" presId="urn:microsoft.com/office/officeart/2005/8/layout/list1"/>
    <dgm:cxn modelId="{AD6AC109-5A58-4517-A396-E308F11D2A81}" type="presParOf" srcId="{DA414C79-2A46-432C-8DAB-FDC1BA8D0F95}" destId="{A71BEE86-CB49-4394-BE1F-3D49F24401AA}" srcOrd="18" destOrd="0" presId="urn:microsoft.com/office/officeart/2005/8/layout/list1"/>
    <dgm:cxn modelId="{53A44143-DBA2-4B05-A98D-3577D7F702CA}" type="presParOf" srcId="{DA414C79-2A46-432C-8DAB-FDC1BA8D0F95}" destId="{1987456B-AE05-4641-AAE3-7501D6C65FDF}" srcOrd="19" destOrd="0" presId="urn:microsoft.com/office/officeart/2005/8/layout/list1"/>
    <dgm:cxn modelId="{9F6A2470-182B-4759-B799-473FA410DE8B}" type="presParOf" srcId="{DA414C79-2A46-432C-8DAB-FDC1BA8D0F95}" destId="{BA0319CB-2900-40F3-AF00-83DCD2FCB118}" srcOrd="20" destOrd="0" presId="urn:microsoft.com/office/officeart/2005/8/layout/list1"/>
    <dgm:cxn modelId="{5A369D88-4509-4D86-BBE1-A4D421FD983A}" type="presParOf" srcId="{BA0319CB-2900-40F3-AF00-83DCD2FCB118}" destId="{2FC2CD3D-8C20-45B4-B988-983B3A42C876}" srcOrd="0" destOrd="0" presId="urn:microsoft.com/office/officeart/2005/8/layout/list1"/>
    <dgm:cxn modelId="{6079CCCF-7697-412F-987F-C1162F208D00}" type="presParOf" srcId="{BA0319CB-2900-40F3-AF00-83DCD2FCB118}" destId="{DB890314-EED5-4299-8E51-18FA75C57E75}" srcOrd="1" destOrd="0" presId="urn:microsoft.com/office/officeart/2005/8/layout/list1"/>
    <dgm:cxn modelId="{A960BD8F-445F-43E1-B956-8AD154F83ACD}" type="presParOf" srcId="{DA414C79-2A46-432C-8DAB-FDC1BA8D0F95}" destId="{BFC410D5-D139-4C7C-8C1D-10D0CF6A20C5}" srcOrd="21" destOrd="0" presId="urn:microsoft.com/office/officeart/2005/8/layout/list1"/>
    <dgm:cxn modelId="{139E1323-2050-44D6-92C8-96BE7DA19057}" type="presParOf" srcId="{DA414C79-2A46-432C-8DAB-FDC1BA8D0F95}" destId="{4977C3E3-9019-454D-9F1B-1A4AAD9BA2A4}" srcOrd="22" destOrd="0" presId="urn:microsoft.com/office/officeart/2005/8/layout/list1"/>
    <dgm:cxn modelId="{B25B9C00-C0E6-4C68-9A8F-318A7505E7CC}" type="presParOf" srcId="{DA414C79-2A46-432C-8DAB-FDC1BA8D0F95}" destId="{A8979C2A-B651-4353-B1B2-F62183E75A30}" srcOrd="23" destOrd="0" presId="urn:microsoft.com/office/officeart/2005/8/layout/list1"/>
    <dgm:cxn modelId="{9F819CCF-2BD4-457F-A097-D7D48EEA23FF}" type="presParOf" srcId="{DA414C79-2A46-432C-8DAB-FDC1BA8D0F95}" destId="{AF0BAD8C-6B2F-4E02-B3A5-4328FA711E7E}" srcOrd="24" destOrd="0" presId="urn:microsoft.com/office/officeart/2005/8/layout/list1"/>
    <dgm:cxn modelId="{B7BB7E4B-9F4F-42A6-B00C-D273BE46AB65}" type="presParOf" srcId="{AF0BAD8C-6B2F-4E02-B3A5-4328FA711E7E}" destId="{4A10E210-0B8A-458D-A1FD-212AE9EA1DE6}" srcOrd="0" destOrd="0" presId="urn:microsoft.com/office/officeart/2005/8/layout/list1"/>
    <dgm:cxn modelId="{65605CF6-DC63-46DE-9DE7-DDE313CA3F86}" type="presParOf" srcId="{AF0BAD8C-6B2F-4E02-B3A5-4328FA711E7E}" destId="{03FA5A60-C165-4E39-B114-BBD67A9AB321}" srcOrd="1" destOrd="0" presId="urn:microsoft.com/office/officeart/2005/8/layout/list1"/>
    <dgm:cxn modelId="{F6630920-06FC-4A25-823F-7410820C576C}" type="presParOf" srcId="{DA414C79-2A46-432C-8DAB-FDC1BA8D0F95}" destId="{36FB47E3-9947-4296-AA64-9197F8EBB05D}" srcOrd="25" destOrd="0" presId="urn:microsoft.com/office/officeart/2005/8/layout/list1"/>
    <dgm:cxn modelId="{2E333D81-B724-4ED6-B967-86540A798ECA}" type="presParOf" srcId="{DA414C79-2A46-432C-8DAB-FDC1BA8D0F95}" destId="{8A975665-BE65-4AC9-A498-BFBF4B6D8E0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EF101-F3C3-4D36-AA7F-BD3F3C960E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09D255-5B48-48EA-BEE9-596D6FF760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Programming Language: Kotlin</a:t>
          </a:r>
        </a:p>
      </dgm:t>
    </dgm:pt>
    <dgm:pt modelId="{53A85635-D287-4F5C-83B0-954764279434}" type="parTrans" cxnId="{8822733B-C491-4ED7-BFD4-3FAC5F5D4DF2}">
      <dgm:prSet/>
      <dgm:spPr/>
      <dgm:t>
        <a:bodyPr/>
        <a:lstStyle/>
        <a:p>
          <a:endParaRPr lang="en-US"/>
        </a:p>
      </dgm:t>
    </dgm:pt>
    <dgm:pt modelId="{1019D37F-E11E-4DB6-AA2C-E77056086F0C}" type="sibTrans" cxnId="{8822733B-C491-4ED7-BFD4-3FAC5F5D4DF2}">
      <dgm:prSet/>
      <dgm:spPr/>
      <dgm:t>
        <a:bodyPr/>
        <a:lstStyle/>
        <a:p>
          <a:endParaRPr lang="en-US"/>
        </a:p>
      </dgm:t>
    </dgm:pt>
    <dgm:pt modelId="{5612F690-0D9F-49A9-AC26-CA988EA35B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IDE: Android Studio</a:t>
          </a:r>
        </a:p>
      </dgm:t>
    </dgm:pt>
    <dgm:pt modelId="{DDA01F8D-0960-4B46-AE2D-C295F482C930}" type="parTrans" cxnId="{4ACB1C5F-1116-4D75-8B95-2DD9345DB2CD}">
      <dgm:prSet/>
      <dgm:spPr/>
      <dgm:t>
        <a:bodyPr/>
        <a:lstStyle/>
        <a:p>
          <a:endParaRPr lang="en-US"/>
        </a:p>
      </dgm:t>
    </dgm:pt>
    <dgm:pt modelId="{61244536-DC4E-4722-8724-3D696FAEF0FD}" type="sibTrans" cxnId="{4ACB1C5F-1116-4D75-8B95-2DD9345DB2CD}">
      <dgm:prSet/>
      <dgm:spPr/>
      <dgm:t>
        <a:bodyPr/>
        <a:lstStyle/>
        <a:p>
          <a:endParaRPr lang="en-US"/>
        </a:p>
      </dgm:t>
    </dgm:pt>
    <dgm:pt modelId="{038F6A7D-76B2-4CB5-B70E-113B2C7D01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Cloud Storage: AWS</a:t>
          </a:r>
        </a:p>
      </dgm:t>
    </dgm:pt>
    <dgm:pt modelId="{37DBCE04-3FAD-412F-91D2-585B9ACA2E49}" type="parTrans" cxnId="{0091A070-2646-4876-BFCF-3802096AED2A}">
      <dgm:prSet/>
      <dgm:spPr/>
      <dgm:t>
        <a:bodyPr/>
        <a:lstStyle/>
        <a:p>
          <a:endParaRPr lang="en-US"/>
        </a:p>
      </dgm:t>
    </dgm:pt>
    <dgm:pt modelId="{3DF37CDD-F836-4F4D-963F-A19C4149D6B8}" type="sibTrans" cxnId="{0091A070-2646-4876-BFCF-3802096AED2A}">
      <dgm:prSet/>
      <dgm:spPr/>
      <dgm:t>
        <a:bodyPr/>
        <a:lstStyle/>
        <a:p>
          <a:endParaRPr lang="en-US"/>
        </a:p>
      </dgm:t>
    </dgm:pt>
    <dgm:pt modelId="{80B82C94-F352-4B2A-8D7E-22C67653D0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Image Generation Model: Stable Diffusion</a:t>
          </a:r>
        </a:p>
      </dgm:t>
    </dgm:pt>
    <dgm:pt modelId="{BCBED69A-02FC-4742-A5D6-27510B8B6880}" type="parTrans" cxnId="{80608F5A-DEEB-4C2F-88BF-3EAC7E518F6F}">
      <dgm:prSet/>
      <dgm:spPr/>
      <dgm:t>
        <a:bodyPr/>
        <a:lstStyle/>
        <a:p>
          <a:endParaRPr lang="en-US"/>
        </a:p>
      </dgm:t>
    </dgm:pt>
    <dgm:pt modelId="{F5FBFBFF-83F9-40D7-A037-76C271E5BDA4}" type="sibTrans" cxnId="{80608F5A-DEEB-4C2F-88BF-3EAC7E518F6F}">
      <dgm:prSet/>
      <dgm:spPr/>
      <dgm:t>
        <a:bodyPr/>
        <a:lstStyle/>
        <a:p>
          <a:endParaRPr lang="en-US"/>
        </a:p>
      </dgm:t>
    </dgm:pt>
    <dgm:pt modelId="{0F8711B2-1466-4777-B9BF-8F2D16B594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Story Generation Model: Gemini</a:t>
          </a:r>
        </a:p>
      </dgm:t>
    </dgm:pt>
    <dgm:pt modelId="{42BFC37C-E1A1-42AF-AFBD-642AABD1DCC9}" type="parTrans" cxnId="{5A41C312-27C4-48FB-BC11-E42CE9BBBEA5}">
      <dgm:prSet/>
      <dgm:spPr/>
      <dgm:t>
        <a:bodyPr/>
        <a:lstStyle/>
        <a:p>
          <a:endParaRPr lang="en-US"/>
        </a:p>
      </dgm:t>
    </dgm:pt>
    <dgm:pt modelId="{69FE46B8-8B27-4AC0-B456-1FC78815AC6A}" type="sibTrans" cxnId="{5A41C312-27C4-48FB-BC11-E42CE9BBBEA5}">
      <dgm:prSet/>
      <dgm:spPr/>
      <dgm:t>
        <a:bodyPr/>
        <a:lstStyle/>
        <a:p>
          <a:endParaRPr lang="en-US"/>
        </a:p>
      </dgm:t>
    </dgm:pt>
    <dgm:pt modelId="{4AF8FC8F-2C2E-4FD3-AC45-E90435136BAF}" type="pres">
      <dgm:prSet presAssocID="{C56EF101-F3C3-4D36-AA7F-BD3F3C960E97}" presName="root" presStyleCnt="0">
        <dgm:presLayoutVars>
          <dgm:dir/>
          <dgm:resizeHandles val="exact"/>
        </dgm:presLayoutVars>
      </dgm:prSet>
      <dgm:spPr/>
    </dgm:pt>
    <dgm:pt modelId="{9A1DB3B1-39FB-48FE-B106-5732BED359BA}" type="pres">
      <dgm:prSet presAssocID="{9A09D255-5B48-48EA-BEE9-596D6FF7607F}" presName="compNode" presStyleCnt="0"/>
      <dgm:spPr/>
    </dgm:pt>
    <dgm:pt modelId="{F11C53D7-82EC-468C-B1A6-FFAE5F73DBA1}" type="pres">
      <dgm:prSet presAssocID="{9A09D255-5B48-48EA-BEE9-596D6FF7607F}" presName="iconBgRect" presStyleLbl="bgShp" presStyleIdx="0" presStyleCnt="5"/>
      <dgm:spPr/>
    </dgm:pt>
    <dgm:pt modelId="{AD1BEA2E-C4E4-4EB4-8670-FC5EAEE5D863}" type="pres">
      <dgm:prSet presAssocID="{9A09D255-5B48-48EA-BEE9-596D6FF760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5826842-BCC4-4A58-B142-8C78DFE3138D}" type="pres">
      <dgm:prSet presAssocID="{9A09D255-5B48-48EA-BEE9-596D6FF7607F}" presName="spaceRect" presStyleCnt="0"/>
      <dgm:spPr/>
    </dgm:pt>
    <dgm:pt modelId="{497B6856-39AA-4ACF-B871-E9A4E56D2042}" type="pres">
      <dgm:prSet presAssocID="{9A09D255-5B48-48EA-BEE9-596D6FF7607F}" presName="textRect" presStyleLbl="revTx" presStyleIdx="0" presStyleCnt="5">
        <dgm:presLayoutVars>
          <dgm:chMax val="1"/>
          <dgm:chPref val="1"/>
        </dgm:presLayoutVars>
      </dgm:prSet>
      <dgm:spPr/>
    </dgm:pt>
    <dgm:pt modelId="{F3C94AB2-7E26-41C3-8B70-FF46D1B70721}" type="pres">
      <dgm:prSet presAssocID="{1019D37F-E11E-4DB6-AA2C-E77056086F0C}" presName="sibTrans" presStyleCnt="0"/>
      <dgm:spPr/>
    </dgm:pt>
    <dgm:pt modelId="{F7396D76-5E6A-4D0D-A7C6-AEDA3524F132}" type="pres">
      <dgm:prSet presAssocID="{5612F690-0D9F-49A9-AC26-CA988EA35BD3}" presName="compNode" presStyleCnt="0"/>
      <dgm:spPr/>
    </dgm:pt>
    <dgm:pt modelId="{CD54AA77-77B3-4DA6-93C5-7C2F3ADACFA5}" type="pres">
      <dgm:prSet presAssocID="{5612F690-0D9F-49A9-AC26-CA988EA35BD3}" presName="iconBgRect" presStyleLbl="bgShp" presStyleIdx="1" presStyleCnt="5"/>
      <dgm:spPr/>
    </dgm:pt>
    <dgm:pt modelId="{66650142-B2F2-42E7-BA93-8C2121DE3717}" type="pres">
      <dgm:prSet presAssocID="{5612F690-0D9F-49A9-AC26-CA988EA35B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057975C-A116-4228-9526-D519F8349106}" type="pres">
      <dgm:prSet presAssocID="{5612F690-0D9F-49A9-AC26-CA988EA35BD3}" presName="spaceRect" presStyleCnt="0"/>
      <dgm:spPr/>
    </dgm:pt>
    <dgm:pt modelId="{22C8EBB5-317E-4202-B1B2-E5CE0A1901D5}" type="pres">
      <dgm:prSet presAssocID="{5612F690-0D9F-49A9-AC26-CA988EA35BD3}" presName="textRect" presStyleLbl="revTx" presStyleIdx="1" presStyleCnt="5">
        <dgm:presLayoutVars>
          <dgm:chMax val="1"/>
          <dgm:chPref val="1"/>
        </dgm:presLayoutVars>
      </dgm:prSet>
      <dgm:spPr/>
    </dgm:pt>
    <dgm:pt modelId="{C71207D7-5D00-4444-B8A8-DC6B9F67A490}" type="pres">
      <dgm:prSet presAssocID="{61244536-DC4E-4722-8724-3D696FAEF0FD}" presName="sibTrans" presStyleCnt="0"/>
      <dgm:spPr/>
    </dgm:pt>
    <dgm:pt modelId="{ED56D695-F380-495F-9D5E-7E5E43BC79F4}" type="pres">
      <dgm:prSet presAssocID="{038F6A7D-76B2-4CB5-B70E-113B2C7D0192}" presName="compNode" presStyleCnt="0"/>
      <dgm:spPr/>
    </dgm:pt>
    <dgm:pt modelId="{79591F91-18A0-4A8D-B3A5-DF7A74AB69EB}" type="pres">
      <dgm:prSet presAssocID="{038F6A7D-76B2-4CB5-B70E-113B2C7D0192}" presName="iconBgRect" presStyleLbl="bgShp" presStyleIdx="2" presStyleCnt="5"/>
      <dgm:spPr/>
    </dgm:pt>
    <dgm:pt modelId="{B05BB61C-233D-4EA9-BEBC-B509640D00CB}" type="pres">
      <dgm:prSet presAssocID="{038F6A7D-76B2-4CB5-B70E-113B2C7D019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2E377B1-17E3-4CD5-8432-2A673EBE6313}" type="pres">
      <dgm:prSet presAssocID="{038F6A7D-76B2-4CB5-B70E-113B2C7D0192}" presName="spaceRect" presStyleCnt="0"/>
      <dgm:spPr/>
    </dgm:pt>
    <dgm:pt modelId="{C40D6F25-C51E-455D-954A-E155BDBBBB72}" type="pres">
      <dgm:prSet presAssocID="{038F6A7D-76B2-4CB5-B70E-113B2C7D0192}" presName="textRect" presStyleLbl="revTx" presStyleIdx="2" presStyleCnt="5">
        <dgm:presLayoutVars>
          <dgm:chMax val="1"/>
          <dgm:chPref val="1"/>
        </dgm:presLayoutVars>
      </dgm:prSet>
      <dgm:spPr/>
    </dgm:pt>
    <dgm:pt modelId="{82613C91-8070-4761-8DDF-7BDC72DA19BE}" type="pres">
      <dgm:prSet presAssocID="{3DF37CDD-F836-4F4D-963F-A19C4149D6B8}" presName="sibTrans" presStyleCnt="0"/>
      <dgm:spPr/>
    </dgm:pt>
    <dgm:pt modelId="{4ECB61E3-3C17-4E69-B0E0-43341BC59863}" type="pres">
      <dgm:prSet presAssocID="{80B82C94-F352-4B2A-8D7E-22C67653D03A}" presName="compNode" presStyleCnt="0"/>
      <dgm:spPr/>
    </dgm:pt>
    <dgm:pt modelId="{20A7DB07-2FF2-4886-AD4C-A94DDFCCD0DC}" type="pres">
      <dgm:prSet presAssocID="{80B82C94-F352-4B2A-8D7E-22C67653D03A}" presName="iconBgRect" presStyleLbl="bgShp" presStyleIdx="3" presStyleCnt="5"/>
      <dgm:spPr/>
    </dgm:pt>
    <dgm:pt modelId="{18D820B4-161C-48DD-A0FB-2C9722AB77DE}" type="pres">
      <dgm:prSet presAssocID="{80B82C94-F352-4B2A-8D7E-22C67653D0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8A17030B-4B4D-46A8-8536-D59624D4F3DF}" type="pres">
      <dgm:prSet presAssocID="{80B82C94-F352-4B2A-8D7E-22C67653D03A}" presName="spaceRect" presStyleCnt="0"/>
      <dgm:spPr/>
    </dgm:pt>
    <dgm:pt modelId="{11812F7D-5D4A-48B2-8C21-E9EE098AD251}" type="pres">
      <dgm:prSet presAssocID="{80B82C94-F352-4B2A-8D7E-22C67653D03A}" presName="textRect" presStyleLbl="revTx" presStyleIdx="3" presStyleCnt="5">
        <dgm:presLayoutVars>
          <dgm:chMax val="1"/>
          <dgm:chPref val="1"/>
        </dgm:presLayoutVars>
      </dgm:prSet>
      <dgm:spPr/>
    </dgm:pt>
    <dgm:pt modelId="{B1E653FE-97C4-44D5-A917-5CDA81C0BF6D}" type="pres">
      <dgm:prSet presAssocID="{F5FBFBFF-83F9-40D7-A037-76C271E5BDA4}" presName="sibTrans" presStyleCnt="0"/>
      <dgm:spPr/>
    </dgm:pt>
    <dgm:pt modelId="{49866664-356B-452C-9D5D-7B62FB67A23C}" type="pres">
      <dgm:prSet presAssocID="{0F8711B2-1466-4777-B9BF-8F2D16B594E5}" presName="compNode" presStyleCnt="0"/>
      <dgm:spPr/>
    </dgm:pt>
    <dgm:pt modelId="{5EA59162-0992-4E27-87E9-6FFE26601099}" type="pres">
      <dgm:prSet presAssocID="{0F8711B2-1466-4777-B9BF-8F2D16B594E5}" presName="iconBgRect" presStyleLbl="bgShp" presStyleIdx="4" presStyleCnt="5"/>
      <dgm:spPr/>
    </dgm:pt>
    <dgm:pt modelId="{C44BE3FC-708A-4944-87E0-DBCE165443B2}" type="pres">
      <dgm:prSet presAssocID="{0F8711B2-1466-4777-B9BF-8F2D16B594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ket"/>
        </a:ext>
      </dgm:extLst>
    </dgm:pt>
    <dgm:pt modelId="{6CDE35EC-7435-4B81-BB98-0099FE1485FF}" type="pres">
      <dgm:prSet presAssocID="{0F8711B2-1466-4777-B9BF-8F2D16B594E5}" presName="spaceRect" presStyleCnt="0"/>
      <dgm:spPr/>
    </dgm:pt>
    <dgm:pt modelId="{3F5213C4-EC94-4107-800E-D90C1535AF68}" type="pres">
      <dgm:prSet presAssocID="{0F8711B2-1466-4777-B9BF-8F2D16B594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2561C04-659A-4800-8169-51502431729F}" type="presOf" srcId="{9A09D255-5B48-48EA-BEE9-596D6FF7607F}" destId="{497B6856-39AA-4ACF-B871-E9A4E56D2042}" srcOrd="0" destOrd="0" presId="urn:microsoft.com/office/officeart/2018/5/layout/IconCircleLabelList"/>
    <dgm:cxn modelId="{5A41C312-27C4-48FB-BC11-E42CE9BBBEA5}" srcId="{C56EF101-F3C3-4D36-AA7F-BD3F3C960E97}" destId="{0F8711B2-1466-4777-B9BF-8F2D16B594E5}" srcOrd="4" destOrd="0" parTransId="{42BFC37C-E1A1-42AF-AFBD-642AABD1DCC9}" sibTransId="{69FE46B8-8B27-4AC0-B456-1FC78815AC6A}"/>
    <dgm:cxn modelId="{8822733B-C491-4ED7-BFD4-3FAC5F5D4DF2}" srcId="{C56EF101-F3C3-4D36-AA7F-BD3F3C960E97}" destId="{9A09D255-5B48-48EA-BEE9-596D6FF7607F}" srcOrd="0" destOrd="0" parTransId="{53A85635-D287-4F5C-83B0-954764279434}" sibTransId="{1019D37F-E11E-4DB6-AA2C-E77056086F0C}"/>
    <dgm:cxn modelId="{4ACB1C5F-1116-4D75-8B95-2DD9345DB2CD}" srcId="{C56EF101-F3C3-4D36-AA7F-BD3F3C960E97}" destId="{5612F690-0D9F-49A9-AC26-CA988EA35BD3}" srcOrd="1" destOrd="0" parTransId="{DDA01F8D-0960-4B46-AE2D-C295F482C930}" sibTransId="{61244536-DC4E-4722-8724-3D696FAEF0FD}"/>
    <dgm:cxn modelId="{0091A070-2646-4876-BFCF-3802096AED2A}" srcId="{C56EF101-F3C3-4D36-AA7F-BD3F3C960E97}" destId="{038F6A7D-76B2-4CB5-B70E-113B2C7D0192}" srcOrd="2" destOrd="0" parTransId="{37DBCE04-3FAD-412F-91D2-585B9ACA2E49}" sibTransId="{3DF37CDD-F836-4F4D-963F-A19C4149D6B8}"/>
    <dgm:cxn modelId="{D262B373-28EF-4A7E-9B68-680CDD781924}" type="presOf" srcId="{5612F690-0D9F-49A9-AC26-CA988EA35BD3}" destId="{22C8EBB5-317E-4202-B1B2-E5CE0A1901D5}" srcOrd="0" destOrd="0" presId="urn:microsoft.com/office/officeart/2018/5/layout/IconCircleLabelList"/>
    <dgm:cxn modelId="{80608F5A-DEEB-4C2F-88BF-3EAC7E518F6F}" srcId="{C56EF101-F3C3-4D36-AA7F-BD3F3C960E97}" destId="{80B82C94-F352-4B2A-8D7E-22C67653D03A}" srcOrd="3" destOrd="0" parTransId="{BCBED69A-02FC-4742-A5D6-27510B8B6880}" sibTransId="{F5FBFBFF-83F9-40D7-A037-76C271E5BDA4}"/>
    <dgm:cxn modelId="{92EE8E7E-7435-44FD-AB11-1FF8AB44561C}" type="presOf" srcId="{80B82C94-F352-4B2A-8D7E-22C67653D03A}" destId="{11812F7D-5D4A-48B2-8C21-E9EE098AD251}" srcOrd="0" destOrd="0" presId="urn:microsoft.com/office/officeart/2018/5/layout/IconCircleLabelList"/>
    <dgm:cxn modelId="{10B22E98-1526-4207-AF6D-C239461007CE}" type="presOf" srcId="{0F8711B2-1466-4777-B9BF-8F2D16B594E5}" destId="{3F5213C4-EC94-4107-800E-D90C1535AF68}" srcOrd="0" destOrd="0" presId="urn:microsoft.com/office/officeart/2018/5/layout/IconCircleLabelList"/>
    <dgm:cxn modelId="{4D8BFCBF-7E93-41FA-9C1D-9C3F77459847}" type="presOf" srcId="{C56EF101-F3C3-4D36-AA7F-BD3F3C960E97}" destId="{4AF8FC8F-2C2E-4FD3-AC45-E90435136BAF}" srcOrd="0" destOrd="0" presId="urn:microsoft.com/office/officeart/2018/5/layout/IconCircleLabelList"/>
    <dgm:cxn modelId="{3035B3ED-BEEF-4A34-8635-86DB49517728}" type="presOf" srcId="{038F6A7D-76B2-4CB5-B70E-113B2C7D0192}" destId="{C40D6F25-C51E-455D-954A-E155BDBBBB72}" srcOrd="0" destOrd="0" presId="urn:microsoft.com/office/officeart/2018/5/layout/IconCircleLabelList"/>
    <dgm:cxn modelId="{FCAC03F5-0C62-47F3-B504-A120E3FC81AB}" type="presParOf" srcId="{4AF8FC8F-2C2E-4FD3-AC45-E90435136BAF}" destId="{9A1DB3B1-39FB-48FE-B106-5732BED359BA}" srcOrd="0" destOrd="0" presId="urn:microsoft.com/office/officeart/2018/5/layout/IconCircleLabelList"/>
    <dgm:cxn modelId="{BD07E285-2F35-4C96-9C0E-7AADA07DC4DE}" type="presParOf" srcId="{9A1DB3B1-39FB-48FE-B106-5732BED359BA}" destId="{F11C53D7-82EC-468C-B1A6-FFAE5F73DBA1}" srcOrd="0" destOrd="0" presId="urn:microsoft.com/office/officeart/2018/5/layout/IconCircleLabelList"/>
    <dgm:cxn modelId="{937093CF-4D7F-4833-B56D-2345987ADDE9}" type="presParOf" srcId="{9A1DB3B1-39FB-48FE-B106-5732BED359BA}" destId="{AD1BEA2E-C4E4-4EB4-8670-FC5EAEE5D863}" srcOrd="1" destOrd="0" presId="urn:microsoft.com/office/officeart/2018/5/layout/IconCircleLabelList"/>
    <dgm:cxn modelId="{DE755ECB-A988-433D-98A5-7F341819FC84}" type="presParOf" srcId="{9A1DB3B1-39FB-48FE-B106-5732BED359BA}" destId="{75826842-BCC4-4A58-B142-8C78DFE3138D}" srcOrd="2" destOrd="0" presId="urn:microsoft.com/office/officeart/2018/5/layout/IconCircleLabelList"/>
    <dgm:cxn modelId="{3B1D490B-A6B4-41F5-9C72-A4A3C7906737}" type="presParOf" srcId="{9A1DB3B1-39FB-48FE-B106-5732BED359BA}" destId="{497B6856-39AA-4ACF-B871-E9A4E56D2042}" srcOrd="3" destOrd="0" presId="urn:microsoft.com/office/officeart/2018/5/layout/IconCircleLabelList"/>
    <dgm:cxn modelId="{5EA3521D-6F94-403C-A65F-565B2A96B6AC}" type="presParOf" srcId="{4AF8FC8F-2C2E-4FD3-AC45-E90435136BAF}" destId="{F3C94AB2-7E26-41C3-8B70-FF46D1B70721}" srcOrd="1" destOrd="0" presId="urn:microsoft.com/office/officeart/2018/5/layout/IconCircleLabelList"/>
    <dgm:cxn modelId="{BE2F45BE-FE35-4A7A-841C-D68936F327E9}" type="presParOf" srcId="{4AF8FC8F-2C2E-4FD3-AC45-E90435136BAF}" destId="{F7396D76-5E6A-4D0D-A7C6-AEDA3524F132}" srcOrd="2" destOrd="0" presId="urn:microsoft.com/office/officeart/2018/5/layout/IconCircleLabelList"/>
    <dgm:cxn modelId="{CCD3C316-6EB2-4AA3-A03F-CB985E5870E7}" type="presParOf" srcId="{F7396D76-5E6A-4D0D-A7C6-AEDA3524F132}" destId="{CD54AA77-77B3-4DA6-93C5-7C2F3ADACFA5}" srcOrd="0" destOrd="0" presId="urn:microsoft.com/office/officeart/2018/5/layout/IconCircleLabelList"/>
    <dgm:cxn modelId="{C698525A-A8F1-42CB-9FD9-E324992C5D74}" type="presParOf" srcId="{F7396D76-5E6A-4D0D-A7C6-AEDA3524F132}" destId="{66650142-B2F2-42E7-BA93-8C2121DE3717}" srcOrd="1" destOrd="0" presId="urn:microsoft.com/office/officeart/2018/5/layout/IconCircleLabelList"/>
    <dgm:cxn modelId="{595527DA-CF95-4BF9-8BFB-F45BBD638006}" type="presParOf" srcId="{F7396D76-5E6A-4D0D-A7C6-AEDA3524F132}" destId="{7057975C-A116-4228-9526-D519F8349106}" srcOrd="2" destOrd="0" presId="urn:microsoft.com/office/officeart/2018/5/layout/IconCircleLabelList"/>
    <dgm:cxn modelId="{8E8B74DC-3B5B-4ED9-B073-05AF14F1B31A}" type="presParOf" srcId="{F7396D76-5E6A-4D0D-A7C6-AEDA3524F132}" destId="{22C8EBB5-317E-4202-B1B2-E5CE0A1901D5}" srcOrd="3" destOrd="0" presId="urn:microsoft.com/office/officeart/2018/5/layout/IconCircleLabelList"/>
    <dgm:cxn modelId="{2E57EAA0-1590-4BE5-9DDE-F1F14921C7F3}" type="presParOf" srcId="{4AF8FC8F-2C2E-4FD3-AC45-E90435136BAF}" destId="{C71207D7-5D00-4444-B8A8-DC6B9F67A490}" srcOrd="3" destOrd="0" presId="urn:microsoft.com/office/officeart/2018/5/layout/IconCircleLabelList"/>
    <dgm:cxn modelId="{5E786349-9A07-4350-87EB-C55F75490431}" type="presParOf" srcId="{4AF8FC8F-2C2E-4FD3-AC45-E90435136BAF}" destId="{ED56D695-F380-495F-9D5E-7E5E43BC79F4}" srcOrd="4" destOrd="0" presId="urn:microsoft.com/office/officeart/2018/5/layout/IconCircleLabelList"/>
    <dgm:cxn modelId="{D76B3F57-8EE4-46B4-AE2F-803F80F4BF52}" type="presParOf" srcId="{ED56D695-F380-495F-9D5E-7E5E43BC79F4}" destId="{79591F91-18A0-4A8D-B3A5-DF7A74AB69EB}" srcOrd="0" destOrd="0" presId="urn:microsoft.com/office/officeart/2018/5/layout/IconCircleLabelList"/>
    <dgm:cxn modelId="{EE1580D7-B9C7-4679-A07F-0DBE0FC9CB61}" type="presParOf" srcId="{ED56D695-F380-495F-9D5E-7E5E43BC79F4}" destId="{B05BB61C-233D-4EA9-BEBC-B509640D00CB}" srcOrd="1" destOrd="0" presId="urn:microsoft.com/office/officeart/2018/5/layout/IconCircleLabelList"/>
    <dgm:cxn modelId="{9AA266D7-BACA-4A67-BD3F-FF67B7F43A4F}" type="presParOf" srcId="{ED56D695-F380-495F-9D5E-7E5E43BC79F4}" destId="{32E377B1-17E3-4CD5-8432-2A673EBE6313}" srcOrd="2" destOrd="0" presId="urn:microsoft.com/office/officeart/2018/5/layout/IconCircleLabelList"/>
    <dgm:cxn modelId="{3107B569-D4F2-417A-9CE7-D132508A0F59}" type="presParOf" srcId="{ED56D695-F380-495F-9D5E-7E5E43BC79F4}" destId="{C40D6F25-C51E-455D-954A-E155BDBBBB72}" srcOrd="3" destOrd="0" presId="urn:microsoft.com/office/officeart/2018/5/layout/IconCircleLabelList"/>
    <dgm:cxn modelId="{F97E1656-A5B2-488E-BBBE-CD0E0F9BCDD9}" type="presParOf" srcId="{4AF8FC8F-2C2E-4FD3-AC45-E90435136BAF}" destId="{82613C91-8070-4761-8DDF-7BDC72DA19BE}" srcOrd="5" destOrd="0" presId="urn:microsoft.com/office/officeart/2018/5/layout/IconCircleLabelList"/>
    <dgm:cxn modelId="{C5A7249F-6F0A-45CB-A8CB-9504FDC1766C}" type="presParOf" srcId="{4AF8FC8F-2C2E-4FD3-AC45-E90435136BAF}" destId="{4ECB61E3-3C17-4E69-B0E0-43341BC59863}" srcOrd="6" destOrd="0" presId="urn:microsoft.com/office/officeart/2018/5/layout/IconCircleLabelList"/>
    <dgm:cxn modelId="{E084614F-2BD7-42C0-9475-DF653781FEF3}" type="presParOf" srcId="{4ECB61E3-3C17-4E69-B0E0-43341BC59863}" destId="{20A7DB07-2FF2-4886-AD4C-A94DDFCCD0DC}" srcOrd="0" destOrd="0" presId="urn:microsoft.com/office/officeart/2018/5/layout/IconCircleLabelList"/>
    <dgm:cxn modelId="{1BC623C3-CF34-4AB1-8F97-15343266B90F}" type="presParOf" srcId="{4ECB61E3-3C17-4E69-B0E0-43341BC59863}" destId="{18D820B4-161C-48DD-A0FB-2C9722AB77DE}" srcOrd="1" destOrd="0" presId="urn:microsoft.com/office/officeart/2018/5/layout/IconCircleLabelList"/>
    <dgm:cxn modelId="{0401354D-2B10-4D50-BFD7-DF4FE833445A}" type="presParOf" srcId="{4ECB61E3-3C17-4E69-B0E0-43341BC59863}" destId="{8A17030B-4B4D-46A8-8536-D59624D4F3DF}" srcOrd="2" destOrd="0" presId="urn:microsoft.com/office/officeart/2018/5/layout/IconCircleLabelList"/>
    <dgm:cxn modelId="{46BDAE09-3DEF-49C3-BD45-10922D77CE46}" type="presParOf" srcId="{4ECB61E3-3C17-4E69-B0E0-43341BC59863}" destId="{11812F7D-5D4A-48B2-8C21-E9EE098AD251}" srcOrd="3" destOrd="0" presId="urn:microsoft.com/office/officeart/2018/5/layout/IconCircleLabelList"/>
    <dgm:cxn modelId="{5B5C10BB-7D1B-493F-B83C-BF46B43AED1D}" type="presParOf" srcId="{4AF8FC8F-2C2E-4FD3-AC45-E90435136BAF}" destId="{B1E653FE-97C4-44D5-A917-5CDA81C0BF6D}" srcOrd="7" destOrd="0" presId="urn:microsoft.com/office/officeart/2018/5/layout/IconCircleLabelList"/>
    <dgm:cxn modelId="{1FD91A4F-C67A-47E8-B83F-7D431E25D2AB}" type="presParOf" srcId="{4AF8FC8F-2C2E-4FD3-AC45-E90435136BAF}" destId="{49866664-356B-452C-9D5D-7B62FB67A23C}" srcOrd="8" destOrd="0" presId="urn:microsoft.com/office/officeart/2018/5/layout/IconCircleLabelList"/>
    <dgm:cxn modelId="{53790A5B-D33B-4F10-9CF0-E6EF5CB6C422}" type="presParOf" srcId="{49866664-356B-452C-9D5D-7B62FB67A23C}" destId="{5EA59162-0992-4E27-87E9-6FFE26601099}" srcOrd="0" destOrd="0" presId="urn:microsoft.com/office/officeart/2018/5/layout/IconCircleLabelList"/>
    <dgm:cxn modelId="{71CB4BF1-00C5-4536-A566-F333E041D60F}" type="presParOf" srcId="{49866664-356B-452C-9D5D-7B62FB67A23C}" destId="{C44BE3FC-708A-4944-87E0-DBCE165443B2}" srcOrd="1" destOrd="0" presId="urn:microsoft.com/office/officeart/2018/5/layout/IconCircleLabelList"/>
    <dgm:cxn modelId="{789C6ED5-E6AD-4E80-A1B9-30035AF9BB00}" type="presParOf" srcId="{49866664-356B-452C-9D5D-7B62FB67A23C}" destId="{6CDE35EC-7435-4B81-BB98-0099FE1485FF}" srcOrd="2" destOrd="0" presId="urn:microsoft.com/office/officeart/2018/5/layout/IconCircleLabelList"/>
    <dgm:cxn modelId="{83C0D069-A8CF-4724-BC33-B3E598C83420}" type="presParOf" srcId="{49866664-356B-452C-9D5D-7B62FB67A23C}" destId="{3F5213C4-EC94-4107-800E-D90C1535AF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B5A02-E893-44F0-B4E4-E6DC47095FE4}">
      <dsp:nvSpPr>
        <dsp:cNvPr id="0" name=""/>
        <dsp:cNvSpPr/>
      </dsp:nvSpPr>
      <dsp:spPr>
        <a:xfrm>
          <a:off x="0" y="79482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C05E6-FA5B-4297-AA8F-CDF5A12599DA}">
      <dsp:nvSpPr>
        <dsp:cNvPr id="0" name=""/>
        <dsp:cNvSpPr/>
      </dsp:nvSpPr>
      <dsp:spPr>
        <a:xfrm>
          <a:off x="151265" y="58818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</a:t>
          </a:r>
        </a:p>
      </dsp:txBody>
      <dsp:txXfrm>
        <a:off x="171440" y="608358"/>
        <a:ext cx="2077362" cy="372930"/>
      </dsp:txXfrm>
    </dsp:sp>
    <dsp:sp modelId="{EFD983DB-E384-4E57-BB0D-E4B5C796CA8D}">
      <dsp:nvSpPr>
        <dsp:cNvPr id="0" name=""/>
        <dsp:cNvSpPr/>
      </dsp:nvSpPr>
      <dsp:spPr>
        <a:xfrm>
          <a:off x="0" y="142986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5B6B8-0A0F-4243-8D70-85FAD4715E4E}">
      <dsp:nvSpPr>
        <dsp:cNvPr id="0" name=""/>
        <dsp:cNvSpPr/>
      </dsp:nvSpPr>
      <dsp:spPr>
        <a:xfrm>
          <a:off x="151265" y="122322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 Challenges </a:t>
          </a:r>
        </a:p>
      </dsp:txBody>
      <dsp:txXfrm>
        <a:off x="171440" y="1243398"/>
        <a:ext cx="2077362" cy="372930"/>
      </dsp:txXfrm>
    </dsp:sp>
    <dsp:sp modelId="{B341A78E-D2B1-4CC5-8CD7-E29345203603}">
      <dsp:nvSpPr>
        <dsp:cNvPr id="0" name=""/>
        <dsp:cNvSpPr/>
      </dsp:nvSpPr>
      <dsp:spPr>
        <a:xfrm>
          <a:off x="0" y="206490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7655E-5827-4953-9A5C-E750D8DC93D9}">
      <dsp:nvSpPr>
        <dsp:cNvPr id="0" name=""/>
        <dsp:cNvSpPr/>
      </dsp:nvSpPr>
      <dsp:spPr>
        <a:xfrm>
          <a:off x="151265" y="185826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Application Comparisons</a:t>
          </a:r>
        </a:p>
      </dsp:txBody>
      <dsp:txXfrm>
        <a:off x="171440" y="1878438"/>
        <a:ext cx="2077362" cy="372930"/>
      </dsp:txXfrm>
    </dsp:sp>
    <dsp:sp modelId="{ED09243C-3F9F-4A4A-88CD-11466CD1550B}">
      <dsp:nvSpPr>
        <dsp:cNvPr id="0" name=""/>
        <dsp:cNvSpPr/>
      </dsp:nvSpPr>
      <dsp:spPr>
        <a:xfrm>
          <a:off x="0" y="269994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13C39-DA42-4AFE-AB06-B52341194941}">
      <dsp:nvSpPr>
        <dsp:cNvPr id="0" name=""/>
        <dsp:cNvSpPr/>
      </dsp:nvSpPr>
      <dsp:spPr>
        <a:xfrm>
          <a:off x="151265" y="249330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Specified Requirements</a:t>
          </a:r>
        </a:p>
      </dsp:txBody>
      <dsp:txXfrm>
        <a:off x="171440" y="2513478"/>
        <a:ext cx="2077362" cy="372930"/>
      </dsp:txXfrm>
    </dsp:sp>
    <dsp:sp modelId="{A71BEE86-CB49-4394-BE1F-3D49F24401AA}">
      <dsp:nvSpPr>
        <dsp:cNvPr id="0" name=""/>
        <dsp:cNvSpPr/>
      </dsp:nvSpPr>
      <dsp:spPr>
        <a:xfrm>
          <a:off x="0" y="333498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6F34C-D1DD-466A-96C9-81E24A7045F8}">
      <dsp:nvSpPr>
        <dsp:cNvPr id="0" name=""/>
        <dsp:cNvSpPr/>
      </dsp:nvSpPr>
      <dsp:spPr>
        <a:xfrm>
          <a:off x="151265" y="312834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Technological Needs</a:t>
          </a:r>
        </a:p>
      </dsp:txBody>
      <dsp:txXfrm>
        <a:off x="171440" y="3148518"/>
        <a:ext cx="2077362" cy="372930"/>
      </dsp:txXfrm>
    </dsp:sp>
    <dsp:sp modelId="{4977C3E3-9019-454D-9F1B-1A4AAD9BA2A4}">
      <dsp:nvSpPr>
        <dsp:cNvPr id="0" name=""/>
        <dsp:cNvSpPr/>
      </dsp:nvSpPr>
      <dsp:spPr>
        <a:xfrm>
          <a:off x="0" y="397002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90314-EED5-4299-8E51-18FA75C57E75}">
      <dsp:nvSpPr>
        <dsp:cNvPr id="0" name=""/>
        <dsp:cNvSpPr/>
      </dsp:nvSpPr>
      <dsp:spPr>
        <a:xfrm>
          <a:off x="151265" y="376338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Application Interactions</a:t>
          </a:r>
        </a:p>
      </dsp:txBody>
      <dsp:txXfrm>
        <a:off x="171440" y="3783558"/>
        <a:ext cx="2077362" cy="372930"/>
      </dsp:txXfrm>
    </dsp:sp>
    <dsp:sp modelId="{8A975665-BE65-4AC9-A498-BFBF4B6D8E0F}">
      <dsp:nvSpPr>
        <dsp:cNvPr id="0" name=""/>
        <dsp:cNvSpPr/>
      </dsp:nvSpPr>
      <dsp:spPr>
        <a:xfrm>
          <a:off x="0" y="4605063"/>
          <a:ext cx="302530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A5A60-C165-4E39-B114-BBD67A9AB321}">
      <dsp:nvSpPr>
        <dsp:cNvPr id="0" name=""/>
        <dsp:cNvSpPr/>
      </dsp:nvSpPr>
      <dsp:spPr>
        <a:xfrm>
          <a:off x="151265" y="4398423"/>
          <a:ext cx="211771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4" tIns="0" rIns="800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</a:t>
          </a:r>
        </a:p>
      </dsp:txBody>
      <dsp:txXfrm>
        <a:off x="171440" y="4418598"/>
        <a:ext cx="2077362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C53D7-82EC-468C-B1A6-FFAE5F73DBA1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BEA2E-C4E4-4EB4-8670-FC5EAEE5D863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B6856-39AA-4ACF-B871-E9A4E56D2042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Programming Language: Kotlin</a:t>
          </a:r>
        </a:p>
      </dsp:txBody>
      <dsp:txXfrm>
        <a:off x="333914" y="2456402"/>
        <a:ext cx="1800000" cy="720000"/>
      </dsp:txXfrm>
    </dsp:sp>
    <dsp:sp modelId="{CD54AA77-77B3-4DA6-93C5-7C2F3ADACFA5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50142-B2F2-42E7-BA93-8C2121DE3717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8EBB5-317E-4202-B1B2-E5CE0A1901D5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IDE: Android Studio</a:t>
          </a:r>
        </a:p>
      </dsp:txBody>
      <dsp:txXfrm>
        <a:off x="2448914" y="2456402"/>
        <a:ext cx="1800000" cy="720000"/>
      </dsp:txXfrm>
    </dsp:sp>
    <dsp:sp modelId="{79591F91-18A0-4A8D-B3A5-DF7A74AB69EB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BB61C-233D-4EA9-BEBC-B509640D00CB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D6F25-C51E-455D-954A-E155BDBBBB72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Cloud Storage: AWS</a:t>
          </a:r>
        </a:p>
      </dsp:txBody>
      <dsp:txXfrm>
        <a:off x="4563914" y="2456402"/>
        <a:ext cx="1800000" cy="720000"/>
      </dsp:txXfrm>
    </dsp:sp>
    <dsp:sp modelId="{20A7DB07-2FF2-4886-AD4C-A94DDFCCD0DC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820B4-161C-48DD-A0FB-2C9722AB77DE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12F7D-5D4A-48B2-8C21-E9EE098AD251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Image Generation Model: Stable Diffusion</a:t>
          </a:r>
        </a:p>
      </dsp:txBody>
      <dsp:txXfrm>
        <a:off x="6678914" y="2456402"/>
        <a:ext cx="1800000" cy="720000"/>
      </dsp:txXfrm>
    </dsp:sp>
    <dsp:sp modelId="{5EA59162-0992-4E27-87E9-6FFE26601099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BE3FC-708A-4944-87E0-DBCE165443B2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13C4-EC94-4107-800E-D90C1535AF68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Story Generation Model: Gemini</a:t>
          </a:r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81297-9F37-4283-956A-2E8AF5E78896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A9D98-C783-4885-92C3-86F430446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7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1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7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6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0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3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6C944-20F0-4793-998E-0A33ED2BA781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28A1-AB1D-4048-B7D0-4467433E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3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2707B-8D0D-6BE8-2FF8-4BAEDCD67412}"/>
              </a:ext>
            </a:extLst>
          </p:cNvPr>
          <p:cNvSpPr txBox="1"/>
          <p:nvPr/>
        </p:nvSpPr>
        <p:spPr>
          <a:xfrm>
            <a:off x="1998875" y="1321014"/>
            <a:ext cx="8188026" cy="1427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AI BASED ART GALLERY MOBILE APPLICATION</a:t>
            </a:r>
            <a:r>
              <a:rPr lang="en-US" sz="48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3FA9B-B728-735B-81FA-E6D98DAA9600}"/>
              </a:ext>
            </a:extLst>
          </p:cNvPr>
          <p:cNvSpPr txBox="1"/>
          <p:nvPr/>
        </p:nvSpPr>
        <p:spPr>
          <a:xfrm>
            <a:off x="2002712" y="3111022"/>
            <a:ext cx="8192843" cy="250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ea typeface="Calibri"/>
                <a:cs typeface="Calibri"/>
              </a:rPr>
              <a:t>Advisor </a:t>
            </a:r>
            <a:endParaRPr lang="en-US" sz="1400">
              <a:ea typeface="Calibri"/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ea typeface="Calibri"/>
                <a:cs typeface="Calibri"/>
              </a:rPr>
              <a:t>Ayşe </a:t>
            </a:r>
            <a:r>
              <a:rPr lang="en-US" sz="1600" err="1">
                <a:ea typeface="Calibri"/>
                <a:cs typeface="Calibri"/>
              </a:rPr>
              <a:t>Nurdan</a:t>
            </a:r>
            <a:r>
              <a:rPr lang="en-US" sz="1600">
                <a:ea typeface="Calibri"/>
                <a:cs typeface="Calibri"/>
              </a:rPr>
              <a:t> Saran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1400">
              <a:ea typeface="Calibri"/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ea typeface="Calibri"/>
                <a:cs typeface="Calibri"/>
              </a:rPr>
              <a:t>Team Members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Batuhan ÖZER 202011072</a:t>
            </a:r>
            <a:endParaRPr lang="tr-TR" sz="1400">
              <a:ea typeface="Calibri" panose="020F0502020204030204"/>
              <a:cs typeface="Calibri" panose="020F0502020204030204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Mertcan ZAFER 202011076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ea typeface="Calibri" panose="020F0502020204030204"/>
                <a:cs typeface="Calibri" panose="020F0502020204030204"/>
              </a:rPr>
              <a:t>Tunahan GÜLTEKİN 202011005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ea typeface="Calibri" panose="020F0502020204030204"/>
                <a:cs typeface="Calibri" panose="020F0502020204030204"/>
              </a:rPr>
              <a:t>Mehmet Emre KILINÇ 202111058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Emre Şahin DEMİRBAŞ 202011020</a:t>
            </a:r>
            <a:endParaRPr lang="en-US" sz="1400">
              <a:ea typeface="Calibri"/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ea typeface="Calibri"/>
              <a:cs typeface="Calibri"/>
            </a:endParaRPr>
          </a:p>
          <a:p>
            <a:pPr marL="5715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  <a:p>
            <a:pPr marL="5715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30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CEFBB-761F-00C8-3075-D562085F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BE3C7-3222-973D-E0D3-0F090C6634B9}"/>
              </a:ext>
            </a:extLst>
          </p:cNvPr>
          <p:cNvSpPr txBox="1"/>
          <p:nvPr/>
        </p:nvSpPr>
        <p:spPr>
          <a:xfrm>
            <a:off x="1392128" y="2181801"/>
            <a:ext cx="9976459" cy="148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Research &amp; Feature Analysis</a:t>
            </a:r>
            <a:endParaRPr lang="en-US"/>
          </a:p>
        </p:txBody>
      </p:sp>
      <p:pic>
        <p:nvPicPr>
          <p:cNvPr id="2" name="Resim 1" descr="kırpıntı çizim, çizim, grafik, çizgi film içeren bir resim&#10;&#10;Açıklama otomatik olarak oluşturuldu">
            <a:extLst>
              <a:ext uri="{FF2B5EF4-FFF2-40B4-BE49-F238E27FC236}">
                <a16:creationId xmlns:a16="http://schemas.microsoft.com/office/drawing/2014/main" id="{EBE8605D-43D4-36F7-17D1-088C1AC1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33" y="4646194"/>
            <a:ext cx="1317490" cy="1355559"/>
          </a:xfrm>
          <a:prstGeom prst="rect">
            <a:avLst/>
          </a:prstGeom>
        </p:spPr>
      </p:pic>
      <p:pic>
        <p:nvPicPr>
          <p:cNvPr id="5" name="Resim 4" descr="sanat, grafik, renklilik, çizgi film içeren bir resim&#10;&#10;Açıklama otomatik olarak oluşturuldu">
            <a:extLst>
              <a:ext uri="{FF2B5EF4-FFF2-40B4-BE49-F238E27FC236}">
                <a16:creationId xmlns:a16="http://schemas.microsoft.com/office/drawing/2014/main" id="{5A76948B-EEDD-CACF-C6F4-47D073CF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979" y="4648200"/>
            <a:ext cx="1368816" cy="1349830"/>
          </a:xfrm>
          <a:prstGeom prst="rect">
            <a:avLst/>
          </a:prstGeom>
        </p:spPr>
      </p:pic>
      <p:pic>
        <p:nvPicPr>
          <p:cNvPr id="6" name="Resim 5" descr="yaratıcılık, sanat içeren bir resim&#10;&#10;Açıklama otomatik olarak oluşturuldu">
            <a:extLst>
              <a:ext uri="{FF2B5EF4-FFF2-40B4-BE49-F238E27FC236}">
                <a16:creationId xmlns:a16="http://schemas.microsoft.com/office/drawing/2014/main" id="{9FC56BA2-39C2-0BDE-80BE-1893B361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132" y="4648200"/>
            <a:ext cx="1376852" cy="1349830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20F513A-0C92-931B-93C5-409B4CF0FB86}"/>
              </a:ext>
            </a:extLst>
          </p:cNvPr>
          <p:cNvSpPr txBox="1"/>
          <p:nvPr/>
        </p:nvSpPr>
        <p:spPr>
          <a:xfrm>
            <a:off x="1086224" y="6112648"/>
            <a:ext cx="1965677" cy="424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err="1">
                <a:latin typeface="Calibri"/>
                <a:ea typeface="Calibri"/>
                <a:cs typeface="Calibri"/>
              </a:rPr>
              <a:t>Gencraft</a:t>
            </a:r>
            <a:r>
              <a:rPr lang="en-US" sz="2400">
                <a:latin typeface="Calibri"/>
                <a:ea typeface="Calibri"/>
                <a:cs typeface="Calibri"/>
              </a:rPr>
              <a:t> AI</a:t>
            </a:r>
            <a:endParaRPr lang="tr-T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9287090-39DF-E8F6-83B3-9A5D99BC53B9}"/>
              </a:ext>
            </a:extLst>
          </p:cNvPr>
          <p:cNvSpPr txBox="1"/>
          <p:nvPr/>
        </p:nvSpPr>
        <p:spPr>
          <a:xfrm>
            <a:off x="5113938" y="6112648"/>
            <a:ext cx="1965677" cy="424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Calibri"/>
                <a:ea typeface="Calibri"/>
                <a:cs typeface="Calibri"/>
              </a:rPr>
              <a:t>Starry AI</a:t>
            </a:r>
            <a:endParaRPr lang="tr-TR" sz="2400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06E24FAE-4ACE-E7DB-380D-FDDD2869F6E0}"/>
              </a:ext>
            </a:extLst>
          </p:cNvPr>
          <p:cNvSpPr txBox="1"/>
          <p:nvPr/>
        </p:nvSpPr>
        <p:spPr>
          <a:xfrm>
            <a:off x="9119881" y="6112648"/>
            <a:ext cx="1965677" cy="424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Calibri"/>
                <a:ea typeface="Calibri"/>
                <a:cs typeface="Calibri"/>
              </a:rPr>
              <a:t>Leonardo AI</a:t>
            </a:r>
            <a:endParaRPr lang="tr-T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13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7719-72C0-9690-29B7-B48A9611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60E3C01-C6D0-715C-05E6-192708597CEF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7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Strengths and Weaknesses of Existing Applications</a:t>
            </a:r>
          </a:p>
        </p:txBody>
      </p:sp>
      <p:pic>
        <p:nvPicPr>
          <p:cNvPr id="3076" name="Picture 4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0B037EEB-FB3D-FF66-FCAD-E54ECAA0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486" y="1966293"/>
            <a:ext cx="9839027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1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B8F7-1C70-9448-D38D-7FAF1985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DD601-7B5A-A4F7-7649-39C5FFD90A2E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Strengths and Weaknesses of Existing Applications</a:t>
            </a:r>
          </a:p>
        </p:txBody>
      </p:sp>
      <p:pic>
        <p:nvPicPr>
          <p:cNvPr id="1026" name="Picture 2" descr="ekran görüntüsü, çizgi film, kolaj, anime içeren bir resim&#10;&#10;Açıklama otomatik olarak oluşturuldu">
            <a:extLst>
              <a:ext uri="{FF2B5EF4-FFF2-40B4-BE49-F238E27FC236}">
                <a16:creationId xmlns:a16="http://schemas.microsoft.com/office/drawing/2014/main" id="{FB853942-DCFD-C73B-7EF5-2291684D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3116256"/>
            <a:ext cx="11327549" cy="21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5C8D2BD7-1567-B35B-7EE9-76F8111F72C8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3700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957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1F38-271E-4747-1CFC-A233DA76E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76824-BBD3-4D4C-CCD2-3D3D64470C7C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u="sng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Strengths and Weaknesses of Existing Applications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2488AC-A611-4CE0-D957-ABC76ECD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665" y="3159761"/>
            <a:ext cx="6210131" cy="17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194A14D5-9792-105C-EC0D-5D84BA8F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1171" y="2810084"/>
            <a:ext cx="4545561" cy="26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2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8787-FFF9-56A2-5276-7EA1F978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65B31-53AA-1764-9618-3E3C8B8C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"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Specified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70844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3E37C-7D79-ED44-97EF-5DAECE03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AB2F5-239C-705B-2082-1EE558E4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913F31CB-D090-1342-C5BC-CBB521E82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69183"/>
              </p:ext>
            </p:extLst>
          </p:nvPr>
        </p:nvGraphicFramePr>
        <p:xfrm>
          <a:off x="4502428" y="893537"/>
          <a:ext cx="7225749" cy="50709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391">
                  <a:extLst>
                    <a:ext uri="{9D8B030D-6E8A-4147-A177-3AD203B41FA5}">
                      <a16:colId xmlns:a16="http://schemas.microsoft.com/office/drawing/2014/main" val="2973399442"/>
                    </a:ext>
                  </a:extLst>
                </a:gridCol>
                <a:gridCol w="3673358">
                  <a:extLst>
                    <a:ext uri="{9D8B030D-6E8A-4147-A177-3AD203B41FA5}">
                      <a16:colId xmlns:a16="http://schemas.microsoft.com/office/drawing/2014/main" val="2478221141"/>
                    </a:ext>
                  </a:extLst>
                </a:gridCol>
              </a:tblGrid>
              <a:tr h="5070927"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/>
                        <a:t>Login 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Forget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Password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Sign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Up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Like</a:t>
                      </a:r>
                      <a:r>
                        <a:rPr lang="tr-TR" sz="1900" u="none" strike="noStrike" noProof="0"/>
                        <a:t> an </a:t>
                      </a:r>
                      <a:r>
                        <a:rPr lang="tr-TR" sz="1900" u="none" strike="noStrike" noProof="0" err="1"/>
                        <a:t>Artwork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Share</a:t>
                      </a:r>
                      <a:r>
                        <a:rPr lang="tr-TR" sz="1900" u="none" strike="noStrike" noProof="0"/>
                        <a:t> an </a:t>
                      </a:r>
                      <a:r>
                        <a:rPr lang="tr-TR" sz="1900" u="none" strike="noStrike" noProof="0" err="1"/>
                        <a:t>Artwork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Filter</a:t>
                      </a:r>
                      <a:endParaRPr lang="tr-TR" sz="1900" u="none" strike="noStrike" noProof="0"/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Comment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Visit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another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User’s</a:t>
                      </a:r>
                      <a:r>
                        <a:rPr lang="tr-TR" sz="1900" u="none" strike="noStrike" noProof="0"/>
                        <a:t> Profile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Follow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Another</a:t>
                      </a:r>
                      <a:r>
                        <a:rPr lang="tr-TR" sz="1900" u="none" strike="noStrike" noProof="0"/>
                        <a:t> User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Homepage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navigation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/>
                        <a:t>Complete </a:t>
                      </a:r>
                      <a:r>
                        <a:rPr lang="tr-TR" sz="1900" u="none" strike="noStrike" noProof="0" err="1"/>
                        <a:t>achievements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More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options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Search</a:t>
                      </a:r>
                      <a:endParaRPr lang="tr-TR" sz="1900" u="none" strike="noStrike" noProof="0"/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Inspect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photo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View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Notifications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Click</a:t>
                      </a:r>
                      <a:r>
                        <a:rPr lang="tr-TR" sz="1900" u="none" strike="noStrike" noProof="0"/>
                        <a:t> on </a:t>
                      </a:r>
                      <a:r>
                        <a:rPr lang="tr-TR" sz="1900" u="none" strike="noStrike" noProof="0" err="1"/>
                        <a:t>Notifications</a:t>
                      </a:r>
                      <a:r>
                        <a:rPr lang="tr-TR" sz="1900" u="none" strike="noStrike" noProof="0"/>
                        <a:t> </a:t>
                      </a:r>
                      <a:endParaRPr lang="tr-TR" sz="1900"/>
                    </a:p>
                  </a:txBody>
                  <a:tcPr marL="96773" marR="96773" marT="48387" marB="48387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View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challenges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View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achievements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/>
                        <a:t>Complete </a:t>
                      </a:r>
                      <a:r>
                        <a:rPr lang="tr-TR" sz="1900" u="none" strike="noStrike" noProof="0" err="1"/>
                        <a:t>challenges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View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User’s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Own</a:t>
                      </a:r>
                      <a:r>
                        <a:rPr lang="tr-TR" sz="1900" u="none" strike="noStrike" noProof="0"/>
                        <a:t> Profile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See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Follows</a:t>
                      </a:r>
                      <a:r>
                        <a:rPr lang="tr-TR" sz="1900" u="none" strike="noStrike" noProof="0"/>
                        <a:t>/</a:t>
                      </a:r>
                      <a:r>
                        <a:rPr lang="tr-TR" sz="1900" u="none" strike="noStrike" noProof="0" err="1"/>
                        <a:t>Followers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List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See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Comments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View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User’s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Own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Previous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Artworks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Sign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out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Change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password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Change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color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theme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Change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language</a:t>
                      </a:r>
                      <a:endParaRPr lang="tr-TR" sz="1900" u="none" strike="noStrike" noProof="0"/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Generate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Artwork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Generate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Story</a:t>
                      </a:r>
                      <a:r>
                        <a:rPr lang="tr-TR" sz="1900" u="none" strike="noStrike" noProof="0"/>
                        <a:t>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Download</a:t>
                      </a:r>
                      <a:endParaRPr lang="tr-TR" sz="1900" u="none" strike="noStrike" noProof="0"/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Share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image</a:t>
                      </a:r>
                      <a:r>
                        <a:rPr lang="tr-TR" sz="1900" u="none" strike="noStrike" noProof="0"/>
                        <a:t> on </a:t>
                      </a:r>
                      <a:r>
                        <a:rPr lang="tr-TR" sz="1900" u="none" strike="noStrike" noProof="0" err="1"/>
                        <a:t>your</a:t>
                      </a:r>
                      <a:r>
                        <a:rPr lang="tr-TR" sz="1900" u="none" strike="noStrike" noProof="0"/>
                        <a:t> profile </a:t>
                      </a:r>
                    </a:p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tr-TR" sz="1900" u="none" strike="noStrike" noProof="0" err="1"/>
                        <a:t>Observe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search</a:t>
                      </a:r>
                      <a:r>
                        <a:rPr lang="tr-TR" sz="1900" u="none" strike="noStrike" noProof="0"/>
                        <a:t> </a:t>
                      </a:r>
                      <a:r>
                        <a:rPr lang="tr-TR" sz="1900" u="none" strike="noStrike" noProof="0" err="1"/>
                        <a:t>results</a:t>
                      </a:r>
                      <a:r>
                        <a:rPr lang="tr-TR" sz="1900" u="none" strike="noStrike" noProof="0"/>
                        <a:t> </a:t>
                      </a:r>
                      <a:endParaRPr lang="tr-TR" sz="1900"/>
                    </a:p>
                  </a:txBody>
                  <a:tcPr marL="96773" marR="96773" marT="48387" marB="48387"/>
                </a:tc>
                <a:extLst>
                  <a:ext uri="{0D108BD9-81ED-4DB2-BD59-A6C34878D82A}">
                    <a16:rowId xmlns:a16="http://schemas.microsoft.com/office/drawing/2014/main" val="62631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86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5C791-A81B-77B5-8F6A-C8201932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BEBEE-B245-5764-E59A-AA7AA65B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Requirement Template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Resim 2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A6AF0A3-0880-87CD-5213-382FCAE4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45" y="476977"/>
            <a:ext cx="5741145" cy="5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6CE44-B312-A9DE-0131-D2C222862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EAD7-B08B-6462-32B6-5D2B0822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087680-04E9-1208-428C-082582A7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8171" y="224252"/>
            <a:ext cx="4251912" cy="6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3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6CE44-B312-A9DE-0131-D2C222862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2" name="Rectangle 208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EAD7-B08B-6462-32B6-5D2B0822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  <a:r>
              <a:rPr lang="en-US" sz="4000" u="sng" dirty="0">
                <a:solidFill>
                  <a:srgbClr val="FFFFFF"/>
                </a:solidFill>
              </a:rPr>
              <a:t> Sample</a:t>
            </a:r>
            <a:endParaRPr lang="en-US" sz="40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1A73-9FCB-CAB4-6C53-85FD9BC6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369661"/>
            <a:ext cx="7225748" cy="41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CEA9-E0A6-E896-A792-F94C98D5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Sample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3C68799-4D76-B1CD-D8DC-09BCCD38B573}"/>
              </a:ext>
            </a:extLst>
          </p:cNvPr>
          <p:cNvSpPr txBox="1"/>
          <p:nvPr/>
        </p:nvSpPr>
        <p:spPr>
          <a:xfrm>
            <a:off x="739941" y="1831267"/>
            <a:ext cx="9724031" cy="48420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Use Case Name: </a:t>
            </a:r>
            <a:r>
              <a:rPr lang="en-US" i="1"/>
              <a:t>View Notifications </a:t>
            </a:r>
            <a:endParaRPr lang="en-US" i="1"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Authors:</a:t>
            </a:r>
            <a:r>
              <a:rPr lang="en-US" i="1"/>
              <a:t> Emre Şahin Demirbaş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Actors:</a:t>
            </a:r>
            <a:r>
              <a:rPr lang="en-US" i="1"/>
              <a:t> User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Overview:</a:t>
            </a:r>
            <a:r>
              <a:rPr lang="en-US" i="1"/>
              <a:t> This use case allows the user to view his/her notifications.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References:</a:t>
            </a:r>
            <a:r>
              <a:rPr lang="en-US" i="1"/>
              <a:t> R8, R15, R16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Related Use Cases:</a:t>
            </a:r>
            <a:r>
              <a:rPr lang="en-US" i="1"/>
              <a:t> Go to Notifications Page, Visit the Related User's Profile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Typical Flow Description: </a:t>
            </a:r>
            <a:endParaRPr lang="en-US" b="1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1. The user wants to see his/her notifications.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2. The user navigates to the notifications page.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3. The user observes his/her notifications in list format, could swipe the screen to right see more.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/>
              <a:t>Alternative Flow Description: </a:t>
            </a:r>
            <a:endParaRPr lang="en-US" b="1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2a.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1. The user wants to visit the profile of the user who is related with that notification.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2. The user touches on the respective artwork creator's profile picture. 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3. The user views the related user's profile details.</a:t>
            </a:r>
            <a:endParaRPr lang="en-US" i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9206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1037A-4323-7368-CD67-D0A736239331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Contents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BA5ED6E7-DD66-0F74-3A18-08F2AC65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  <p:graphicFrame>
        <p:nvGraphicFramePr>
          <p:cNvPr id="29" name="TextBox 4">
            <a:extLst>
              <a:ext uri="{FF2B5EF4-FFF2-40B4-BE49-F238E27FC236}">
                <a16:creationId xmlns:a16="http://schemas.microsoft.com/office/drawing/2014/main" id="{132AF473-BD45-C470-4DF7-3D51A72B8E03}"/>
              </a:ext>
            </a:extLst>
          </p:cNvPr>
          <p:cNvGraphicFramePr/>
          <p:nvPr/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3044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2D497C8-4AC7-D2D6-17FC-F350222365CB}"/>
              </a:ext>
            </a:extLst>
          </p:cNvPr>
          <p:cNvSpPr txBox="1">
            <a:spLocks/>
          </p:cNvSpPr>
          <p:nvPr/>
        </p:nvSpPr>
        <p:spPr>
          <a:xfrm>
            <a:off x="288634" y="338275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700" u="sng">
                <a:latin typeface="+mj-lt"/>
                <a:ea typeface="+mj-ea"/>
                <a:cs typeface="+mj-cs"/>
              </a:rPr>
              <a:t>Technological Needs</a:t>
            </a:r>
            <a:endParaRPr lang="en-US" sz="3700" u="sng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F18E3F-C574-D37C-700F-07EE6CAB7241}"/>
              </a:ext>
            </a:extLst>
          </p:cNvPr>
          <p:cNvSpPr txBox="1">
            <a:spLocks/>
          </p:cNvSpPr>
          <p:nvPr/>
        </p:nvSpPr>
        <p:spPr>
          <a:xfrm>
            <a:off x="294651" y="1493392"/>
            <a:ext cx="9429929" cy="3312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endParaRPr lang="en-US" sz="2400">
              <a:ea typeface="+mn-lt"/>
              <a:cs typeface="+mn-lt"/>
            </a:endParaRPr>
          </a:p>
          <a:p>
            <a:pPr algn="just">
              <a:buNone/>
            </a:pPr>
            <a:endParaRPr lang="en-US" sz="2400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ea typeface="+mn-lt"/>
                <a:cs typeface="+mn-lt"/>
              </a:rPr>
              <a:t>Development Environment:</a:t>
            </a:r>
            <a:r>
              <a:rPr lang="en-US" sz="1800">
                <a:ea typeface="+mn-lt"/>
                <a:cs typeface="+mn-lt"/>
              </a:rPr>
              <a:t> Android studio</a:t>
            </a: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ea typeface="+mn-lt"/>
                <a:cs typeface="+mn-lt"/>
              </a:rPr>
              <a:t>Programming Language:</a:t>
            </a:r>
            <a:r>
              <a:rPr lang="en-US" sz="1800">
                <a:ea typeface="+mn-lt"/>
                <a:cs typeface="+mn-lt"/>
              </a:rPr>
              <a:t> Kotlin, Python</a:t>
            </a:r>
            <a:endParaRPr lang="tr-TR" sz="1800">
              <a:ea typeface="Calibri"/>
              <a:cs typeface="Calibri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ea typeface="+mn-lt"/>
                <a:cs typeface="+mn-lt"/>
              </a:rPr>
              <a:t>Cloud Platforms: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>
                <a:latin typeface="Calibri"/>
                <a:ea typeface="+mn-lt"/>
                <a:cs typeface="Times New Roman"/>
              </a:rPr>
              <a:t>AWS, Microsoft Azure, Google Cloud 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latin typeface="Calibri"/>
                <a:ea typeface="Calibri"/>
                <a:cs typeface="Times New Roman"/>
              </a:rPr>
              <a:t>Database System:</a:t>
            </a:r>
            <a:r>
              <a:rPr lang="en-US" sz="1800">
                <a:latin typeface="Calibri"/>
                <a:ea typeface="Calibri"/>
                <a:cs typeface="Times New Roman"/>
              </a:rPr>
              <a:t> Firebase Storage, Firebase Realtime Database</a:t>
            </a:r>
            <a:endParaRPr lang="en-US" sz="1800" kern="1200">
              <a:latin typeface="Calibri"/>
              <a:ea typeface="Calibri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ea typeface="+mn-lt"/>
                <a:cs typeface="+mn-lt"/>
              </a:rPr>
              <a:t>Libraries and Frameworks: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>
                <a:latin typeface="Calibri"/>
                <a:ea typeface="+mn-lt"/>
                <a:cs typeface="Times New Roman"/>
              </a:rPr>
              <a:t>AWS SDK for Kotlin, Hugging Face Transformers, Retrofit or </a:t>
            </a:r>
            <a:r>
              <a:rPr lang="en-US" sz="1800" err="1">
                <a:latin typeface="Calibri"/>
                <a:ea typeface="+mn-lt"/>
                <a:cs typeface="Times New Roman"/>
              </a:rPr>
              <a:t>OkHttp</a:t>
            </a:r>
            <a:r>
              <a:rPr lang="en-US" sz="1800">
                <a:latin typeface="Calibri"/>
                <a:ea typeface="+mn-lt"/>
                <a:cs typeface="Times New Roman"/>
              </a:rPr>
              <a:t>, </a:t>
            </a:r>
            <a:r>
              <a:rPr lang="en-US" sz="1800" err="1">
                <a:latin typeface="Calibri"/>
                <a:ea typeface="+mn-lt"/>
                <a:cs typeface="Times New Roman"/>
              </a:rPr>
              <a:t>PyTorch</a:t>
            </a:r>
            <a:r>
              <a:rPr lang="en-US" sz="1800">
                <a:latin typeface="Calibri"/>
                <a:ea typeface="+mn-lt"/>
                <a:cs typeface="Times New Roman"/>
              </a:rPr>
              <a:t>, TensorFlow, </a:t>
            </a:r>
            <a:r>
              <a:rPr lang="en-US" sz="1800" err="1">
                <a:latin typeface="Calibri"/>
                <a:ea typeface="+mn-lt"/>
                <a:cs typeface="Times New Roman"/>
              </a:rPr>
              <a:t>Keras</a:t>
            </a:r>
            <a:endParaRPr lang="en-US" sz="1800" err="1">
              <a:ea typeface="Calibri"/>
              <a:cs typeface="Calibri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latin typeface="Calibri"/>
                <a:ea typeface="Calibri"/>
                <a:cs typeface="Calibri"/>
              </a:rPr>
              <a:t>Image Generation Model:</a:t>
            </a:r>
            <a:r>
              <a:rPr lang="en-US" sz="1800">
                <a:latin typeface="Calibri"/>
                <a:ea typeface="Calibri"/>
                <a:cs typeface="Calibri"/>
              </a:rPr>
              <a:t> Stable Diffusion</a:t>
            </a:r>
            <a:endParaRPr lang="en-US" sz="1800">
              <a:ea typeface="Calibri"/>
              <a:cs typeface="Calibri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800" b="1">
                <a:latin typeface="Calibri"/>
                <a:ea typeface="Calibri"/>
                <a:cs typeface="Calibri"/>
              </a:rPr>
              <a:t>Story Generation Model:</a:t>
            </a:r>
            <a:r>
              <a:rPr lang="en-US" sz="1800">
                <a:latin typeface="Calibri"/>
                <a:ea typeface="Calibri"/>
                <a:cs typeface="Calibri"/>
              </a:rPr>
              <a:t> ChatGPT or Gemini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2400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Resim 2" descr="File:Android Studio icon (2023).svg - Wikimedia Commons">
            <a:extLst>
              <a:ext uri="{FF2B5EF4-FFF2-40B4-BE49-F238E27FC236}">
                <a16:creationId xmlns:a16="http://schemas.microsoft.com/office/drawing/2014/main" id="{26229E59-3645-DEE2-6250-70D01A1F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096" y="441268"/>
            <a:ext cx="1268535" cy="1268535"/>
          </a:xfrm>
          <a:prstGeom prst="rect">
            <a:avLst/>
          </a:prstGeom>
        </p:spPr>
      </p:pic>
      <p:pic>
        <p:nvPicPr>
          <p:cNvPr id="7" name="Resim 6" descr="File:Kotlin Icon.svg - Wikimedia Commons">
            <a:extLst>
              <a:ext uri="{FF2B5EF4-FFF2-40B4-BE49-F238E27FC236}">
                <a16:creationId xmlns:a16="http://schemas.microsoft.com/office/drawing/2014/main" id="{95EF1CFF-2F03-EB5C-BB51-2422FDC3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310" y="1611858"/>
            <a:ext cx="955675" cy="936137"/>
          </a:xfrm>
          <a:prstGeom prst="rect">
            <a:avLst/>
          </a:prstGeom>
        </p:spPr>
      </p:pic>
      <p:pic>
        <p:nvPicPr>
          <p:cNvPr id="9" name="Resim 8" descr="Firebase | Google's Mobile and Web App Development Platform">
            <a:extLst>
              <a:ext uri="{FF2B5EF4-FFF2-40B4-BE49-F238E27FC236}">
                <a16:creationId xmlns:a16="http://schemas.microsoft.com/office/drawing/2014/main" id="{9A51C965-168A-9778-783F-3C6B0C48B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573" y="2324230"/>
            <a:ext cx="1109297" cy="1099527"/>
          </a:xfrm>
          <a:prstGeom prst="rect">
            <a:avLst/>
          </a:prstGeom>
        </p:spPr>
      </p:pic>
      <p:pic>
        <p:nvPicPr>
          <p:cNvPr id="11" name="Resim 10" descr="AWS Logo Free Download SVG, PNG and ... · LobeHub">
            <a:extLst>
              <a:ext uri="{FF2B5EF4-FFF2-40B4-BE49-F238E27FC236}">
                <a16:creationId xmlns:a16="http://schemas.microsoft.com/office/drawing/2014/main" id="{40264DAE-C191-DFC8-7C2F-9B54BAF7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870" y="3681319"/>
            <a:ext cx="1327150" cy="1366227"/>
          </a:xfrm>
          <a:prstGeom prst="rect">
            <a:avLst/>
          </a:prstGeom>
        </p:spPr>
      </p:pic>
      <p:pic>
        <p:nvPicPr>
          <p:cNvPr id="12" name="Resim 11" descr="File:Google Gemini logo.svg - Wikipedia">
            <a:extLst>
              <a:ext uri="{FF2B5EF4-FFF2-40B4-BE49-F238E27FC236}">
                <a16:creationId xmlns:a16="http://schemas.microsoft.com/office/drawing/2014/main" id="{55DA741E-E418-26A5-6978-47E7A791C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641" y="5039767"/>
            <a:ext cx="1505927" cy="5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CEA9-E0A6-E896-A792-F94C98D5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Software Design</a:t>
            </a:r>
          </a:p>
        </p:txBody>
      </p:sp>
      <p:pic>
        <p:nvPicPr>
          <p:cNvPr id="12" name="Picture 11" descr="Class, models, diagram, uml icon - Download on Iconfinder">
            <a:extLst>
              <a:ext uri="{FF2B5EF4-FFF2-40B4-BE49-F238E27FC236}">
                <a16:creationId xmlns:a16="http://schemas.microsoft.com/office/drawing/2014/main" id="{AF388E57-01BD-6D1A-C3A4-920D1366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91" y="582318"/>
            <a:ext cx="1719613" cy="1719613"/>
          </a:xfrm>
          <a:prstGeom prst="rect">
            <a:avLst/>
          </a:prstGeom>
        </p:spPr>
      </p:pic>
      <p:pic>
        <p:nvPicPr>
          <p:cNvPr id="18" name="Picture 17" descr="Support for Astah Professional - Help documentation">
            <a:extLst>
              <a:ext uri="{FF2B5EF4-FFF2-40B4-BE49-F238E27FC236}">
                <a16:creationId xmlns:a16="http://schemas.microsoft.com/office/drawing/2014/main" id="{E8DCAFF0-742D-1E17-20D1-B5DE9841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30" y="582318"/>
            <a:ext cx="1827088" cy="1719613"/>
          </a:xfrm>
          <a:prstGeom prst="rect">
            <a:avLst/>
          </a:prstGeom>
        </p:spPr>
      </p:pic>
      <p:pic>
        <p:nvPicPr>
          <p:cNvPr id="16" name="Picture 15" descr="ER Diagram (ERD) Tool | Lucidchart">
            <a:extLst>
              <a:ext uri="{FF2B5EF4-FFF2-40B4-BE49-F238E27FC236}">
                <a16:creationId xmlns:a16="http://schemas.microsoft.com/office/drawing/2014/main" id="{61435569-BE6B-58D8-6F79-39DB97299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803" y="2624071"/>
            <a:ext cx="2289701" cy="1719613"/>
          </a:xfrm>
          <a:prstGeom prst="rect">
            <a:avLst/>
          </a:prstGeom>
        </p:spPr>
      </p:pic>
      <p:pic>
        <p:nvPicPr>
          <p:cNvPr id="20" name="Picture 19" descr="Tutorial: Creating a project with the Modern three-tier web application  blueprint - Amazon CodeCatalyst">
            <a:extLst>
              <a:ext uri="{FF2B5EF4-FFF2-40B4-BE49-F238E27FC236}">
                <a16:creationId xmlns:a16="http://schemas.microsoft.com/office/drawing/2014/main" id="{A446C23E-F702-B048-8358-FD2D3F97A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2624071"/>
            <a:ext cx="2339609" cy="1719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86298-7581-12CF-319C-6B9BAB34184C}"/>
              </a:ext>
            </a:extLst>
          </p:cNvPr>
          <p:cNvSpPr txBox="1"/>
          <p:nvPr/>
        </p:nvSpPr>
        <p:spPr>
          <a:xfrm>
            <a:off x="4905052" y="4665824"/>
            <a:ext cx="6483958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14350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/>
              <a:t>ER Diagram ​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514350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/>
              <a:t>Class Diagram ​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514350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/>
              <a:t>Application Interaction ​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514350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/>
              <a:t>Sample Activity &amp; Sequence Diagrams ​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812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35246-25F6-F434-F48A-E8C00730CC88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C50F1-793D-DD73-3A31-4A9BFA11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32817-279B-0180-1ED0-707B67687D3A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83897-FF07-577D-F7A2-5F36402B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59" y="467208"/>
            <a:ext cx="70518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7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62C9E-BAC4-386D-446C-875DDF9A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8" r="1" b="1"/>
          <a:stretch/>
        </p:blipFill>
        <p:spPr>
          <a:xfrm>
            <a:off x="4144701" y="318314"/>
            <a:ext cx="7234052" cy="600770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53298-BAF0-4DCD-E185-98B78FC48A5D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Interaction</a:t>
            </a:r>
          </a:p>
        </p:txBody>
      </p:sp>
    </p:spTree>
    <p:extLst>
      <p:ext uri="{BB962C8B-B14F-4D97-AF65-F5344CB8AC3E}">
        <p14:creationId xmlns:p14="http://schemas.microsoft.com/office/powerpoint/2010/main" val="309272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5C5E-3458-E8E1-7F9E-23EAB7B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CEA9-E0A6-E896-A792-F94C98D5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u="sng">
                <a:solidFill>
                  <a:srgbClr val="FFFFFF"/>
                </a:solidFill>
              </a:rPr>
              <a:t>Sample Activity &amp; Sequence Diagrams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1860F-316F-4C46-F770-0484A147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27" y="3136955"/>
            <a:ext cx="5517609" cy="1954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91F95-BFAC-4EA8-70ED-3C1027B5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209" y="2439801"/>
            <a:ext cx="5628043" cy="32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2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D2F5CC-EE94-6DD7-072A-6B472144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879884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A90663-A931-62D6-3261-76B34771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7206802F-5CCE-7956-4792-5516284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09" y="1966293"/>
            <a:ext cx="1006138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4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2F2E5-9A52-82CD-BDF7-19C25745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 </a:t>
            </a:r>
            <a:r>
              <a:rPr lang="en-US" sz="4000">
                <a:solidFill>
                  <a:srgbClr val="FFFFFF"/>
                </a:solidFill>
              </a:rPr>
              <a:t>and Generate Artwork Pages</a:t>
            </a:r>
            <a:endParaRPr lang="en-US" sz="4000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375C7C59-C36C-984E-9C36-457A2264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70" y="1966293"/>
            <a:ext cx="1035385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7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6ED410-F750-D4F3-5042-68963055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ea typeface="Calibri Light"/>
                <a:cs typeface="Calibri Light"/>
              </a:rPr>
              <a:t>Search</a:t>
            </a:r>
            <a:r>
              <a:rPr lang="tr-TR">
                <a:ea typeface="Calibri Light"/>
                <a:cs typeface="Calibri Light"/>
              </a:rPr>
              <a:t> </a:t>
            </a:r>
            <a:r>
              <a:rPr lang="tr-TR" err="1">
                <a:ea typeface="Calibri Light"/>
                <a:cs typeface="Calibri Light"/>
              </a:rPr>
              <a:t>Page</a:t>
            </a:r>
            <a:endParaRPr lang="tr-TR" err="1"/>
          </a:p>
        </p:txBody>
      </p:sp>
      <p:pic>
        <p:nvPicPr>
          <p:cNvPr id="3" name="Resim 2" descr="metin, ekran görüntüsü, multimedya, yazılım içeren bir resim&#10;&#10;Açıklama otomatik olarak oluşturuldu">
            <a:extLst>
              <a:ext uri="{FF2B5EF4-FFF2-40B4-BE49-F238E27FC236}">
                <a16:creationId xmlns:a16="http://schemas.microsoft.com/office/drawing/2014/main" id="{D0BAB03C-1BD6-766D-4BA7-D132314C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31" y="2080918"/>
            <a:ext cx="6096000" cy="3580827"/>
          </a:xfrm>
          <a:prstGeom prst="rect">
            <a:avLst/>
          </a:prstGeom>
        </p:spPr>
      </p:pic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21EC436-7AE6-B1B2-252A-C2F96805F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F35ABB0-D96A-0164-960F-2691882C5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3ED02DA0-088E-D4FA-2C88-68F809B7B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5D7638F-F9F6-99DD-E5EE-AD814C07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aşlık 1">
            <a:extLst>
              <a:ext uri="{FF2B5EF4-FFF2-40B4-BE49-F238E27FC236}">
                <a16:creationId xmlns:a16="http://schemas.microsoft.com/office/drawing/2014/main" id="{DD835B3C-1D70-163A-90A6-F446603ED61B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Search and Profile Pages</a:t>
            </a:r>
          </a:p>
        </p:txBody>
      </p:sp>
      <p:pic>
        <p:nvPicPr>
          <p:cNvPr id="21" name="Resim 20" descr="metin, ekran görüntüsü, multimedya, yazılım içeren bir resim&#10;&#10;Açıklama otomatik olarak oluşturuldu">
            <a:extLst>
              <a:ext uri="{FF2B5EF4-FFF2-40B4-BE49-F238E27FC236}">
                <a16:creationId xmlns:a16="http://schemas.microsoft.com/office/drawing/2014/main" id="{D64F13F9-67A9-3D6D-085F-7DE55BFF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31" y="2080918"/>
            <a:ext cx="6096000" cy="35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0C30-2DC3-75C0-C9B4-02410F9F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ood human figure">
            <a:extLst>
              <a:ext uri="{FF2B5EF4-FFF2-40B4-BE49-F238E27FC236}">
                <a16:creationId xmlns:a16="http://schemas.microsoft.com/office/drawing/2014/main" id="{02D8A3A0-C018-515D-938A-061B4B59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84999-04AB-0C00-C3D4-6972E188832A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Introduction</a:t>
            </a:r>
            <a:endParaRPr lang="tr-T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277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868EC5-21EF-5C8A-D180-A556A60E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Challenges &amp; Achievements and Hamburger Pages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Resim 1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7270284C-FC79-74B1-B347-21608348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21" y="1966293"/>
            <a:ext cx="881615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1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27DE032-3D23-B72E-AD71-857310B3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Settings, Change Password and Notifications Pages</a:t>
            </a:r>
          </a:p>
        </p:txBody>
      </p:sp>
      <p:pic>
        <p:nvPicPr>
          <p:cNvPr id="15" name="Resim 14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C12F9AFB-C208-3073-A09C-8CFB9B16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8" y="2170540"/>
            <a:ext cx="5092532" cy="3997637"/>
          </a:xfrm>
          <a:prstGeom prst="rect">
            <a:avLst/>
          </a:prstGeom>
        </p:spPr>
      </p:pic>
      <p:pic>
        <p:nvPicPr>
          <p:cNvPr id="16" name="Resim 1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A335C19D-6187-527C-BC76-C2D29C1C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22" y="2174272"/>
            <a:ext cx="3058340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7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3332DB10-A7C8-80E7-5379-5093E0BA153A}"/>
              </a:ext>
            </a:extLst>
          </p:cNvPr>
          <p:cNvSpPr txBox="1"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60783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0994F8F-27D4-2564-FD11-E6C80E264319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 – Planned Tools &amp; Technologies To Be Used</a:t>
            </a:r>
          </a:p>
        </p:txBody>
      </p:sp>
      <p:graphicFrame>
        <p:nvGraphicFramePr>
          <p:cNvPr id="16" name="Metin kutusu 4">
            <a:extLst>
              <a:ext uri="{FF2B5EF4-FFF2-40B4-BE49-F238E27FC236}">
                <a16:creationId xmlns:a16="http://schemas.microsoft.com/office/drawing/2014/main" id="{DF83E9BF-047B-E5A0-5518-1C441DA1E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6357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50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04085-531B-0F50-473C-5466192B0E7C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FCF86-81E6-3C7E-19DD-44ECCBD28FDC}"/>
              </a:ext>
            </a:extLst>
          </p:cNvPr>
          <p:cNvSpPr txBox="1"/>
          <p:nvPr/>
        </p:nvSpPr>
        <p:spPr>
          <a:xfrm>
            <a:off x="4773088" y="640187"/>
            <a:ext cx="65553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14350" lvl="1" algn="just" defTabSz="914400">
              <a:lnSpc>
                <a:spcPct val="90000"/>
              </a:lnSpc>
              <a:spcBef>
                <a:spcPts val="500"/>
              </a:spcBef>
            </a:pPr>
            <a:endParaRPr lang="en-US" sz="2000">
              <a:ea typeface="Calibri"/>
              <a:cs typeface="Calibri"/>
            </a:endParaRPr>
          </a:p>
          <a:p>
            <a:pPr marL="857250" lvl="1" indent="-342900" algn="just" defTabSz="914400">
              <a:lnSpc>
                <a:spcPct val="90000"/>
              </a:lnSpc>
              <a:spcBef>
                <a:spcPts val="500"/>
              </a:spcBef>
              <a:buFont typeface="Wingdings" panose="020B0604020202020204" pitchFamily="34" charset="0"/>
              <a:buChar char="q"/>
            </a:pPr>
            <a:r>
              <a:rPr lang="en-US" sz="2000" dirty="0"/>
              <a:t>Lack of previous experience in mobile application development.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28600" algn="just" defTabSz="914400">
              <a:lnSpc>
                <a:spcPct val="90000"/>
              </a:lnSpc>
              <a:spcBef>
                <a:spcPts val="500"/>
              </a:spcBef>
              <a:buFont typeface="Wingdings" panose="020B0604020202020204" pitchFamily="34" charset="0"/>
              <a:buChar char="q"/>
            </a:pPr>
            <a:r>
              <a:rPr lang="en-US" sz="2000" dirty="0"/>
              <a:t>Limits and external dependencies in model and cloud usage.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28600" algn="just" defTabSz="914400">
              <a:lnSpc>
                <a:spcPct val="90000"/>
              </a:lnSpc>
              <a:spcBef>
                <a:spcPts val="500"/>
              </a:spcBef>
              <a:buFont typeface="Wingdings" panose="020B0604020202020204" pitchFamily="34" charset="0"/>
              <a:buChar char="q"/>
            </a:pPr>
            <a:r>
              <a:rPr lang="en-US" sz="2000" dirty="0"/>
              <a:t>Integration of multiple external systems.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 algn="just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69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30EB6DA-3BC4-6406-6613-DF6612486B5A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CENG408 Phase Possible Implementation Roadmap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07E8A01-B0D4-FEB1-F387-001E9229623C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ea typeface="Calibri"/>
                <a:cs typeface="Calibri"/>
              </a:rPr>
              <a:t>The following possible works (not limited to) could be distributed to the group members:</a:t>
            </a:r>
            <a:endParaRPr lang="tr-TR" dirty="0">
              <a:ea typeface="Calibri" panose="020F0502020204030204"/>
              <a:cs typeface="Calibri" panose="020F0502020204030204"/>
            </a:endParaRPr>
          </a:p>
          <a:p>
            <a:pPr marL="571500" lvl="1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ea typeface="Calibri"/>
                <a:cs typeface="Calibri"/>
              </a:rPr>
              <a:t>Designing and implementing the User Interface</a:t>
            </a:r>
          </a:p>
          <a:p>
            <a:pPr marL="571500" lvl="1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ea typeface="Calibri"/>
                <a:cs typeface="Calibri"/>
              </a:rPr>
              <a:t>Integrating the tools like Gemini to our application</a:t>
            </a:r>
          </a:p>
          <a:p>
            <a:pPr marL="571500" lvl="1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ea typeface="Calibri"/>
                <a:cs typeface="Calibri"/>
              </a:rPr>
              <a:t>Handling database and cloud storage operations</a:t>
            </a:r>
          </a:p>
          <a:p>
            <a:pPr marL="571500" lvl="1" indent="-3429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ea typeface="Calibri"/>
                <a:cs typeface="Calibri"/>
              </a:rPr>
              <a:t>In the case of using a fine-tuned text-to-image model, handling its optimization and testing operations.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14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3332DB10-A7C8-80E7-5379-5093E0BA153A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1" name="Graphic 20" descr="Smiling Face with No Fill">
            <a:extLst>
              <a:ext uri="{FF2B5EF4-FFF2-40B4-BE49-F238E27FC236}">
                <a16:creationId xmlns:a16="http://schemas.microsoft.com/office/drawing/2014/main" id="{6507CA3A-C42B-BAF2-C29B-53451534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96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80AC-0AC5-F423-065F-C36ED36C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DE406C5-7035-2E8D-85CC-D455D5870DAD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u="sng">
                <a:solidFill>
                  <a:srgbClr val="FFFFFF"/>
                </a:solidFill>
                <a:latin typeface="+mj-lt"/>
                <a:ea typeface="Calibri Light"/>
                <a:cs typeface="Calibri Light"/>
              </a:rPr>
              <a:t>Introduction</a:t>
            </a:r>
          </a:p>
        </p:txBody>
      </p:sp>
      <p:pic>
        <p:nvPicPr>
          <p:cNvPr id="3" name="Picture 2" descr="purpose Icon - Free PNG &amp; SVG 2516805 - Noun Project">
            <a:extLst>
              <a:ext uri="{FF2B5EF4-FFF2-40B4-BE49-F238E27FC236}">
                <a16:creationId xmlns:a16="http://schemas.microsoft.com/office/drawing/2014/main" id="{4954DB46-412A-3BBA-F59D-CB5321AB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00" y="226986"/>
            <a:ext cx="1159248" cy="11592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3080832-5502-1D3B-5038-97BBFEFEE8BF}"/>
              </a:ext>
            </a:extLst>
          </p:cNvPr>
          <p:cNvSpPr txBox="1"/>
          <p:nvPr/>
        </p:nvSpPr>
        <p:spPr>
          <a:xfrm>
            <a:off x="1463040" y="1889760"/>
            <a:ext cx="9733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err="1">
                <a:ea typeface="+mn-lt"/>
                <a:cs typeface="+mn-lt"/>
              </a:rPr>
              <a:t>Today</a:t>
            </a:r>
            <a:r>
              <a:rPr lang="tr-TR">
                <a:ea typeface="+mn-lt"/>
                <a:cs typeface="+mn-lt"/>
              </a:rPr>
              <a:t>, AI </a:t>
            </a:r>
            <a:r>
              <a:rPr lang="tr-TR" err="1">
                <a:ea typeface="+mn-lt"/>
                <a:cs typeface="+mn-lt"/>
              </a:rPr>
              <a:t>offers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innovative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solutions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across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various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fields</a:t>
            </a:r>
            <a:r>
              <a:rPr lang="tr-TR">
                <a:ea typeface="+mn-lt"/>
                <a:cs typeface="+mn-lt"/>
              </a:rPr>
              <a:t>.</a:t>
            </a:r>
            <a:endParaRPr lang="tr-TR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Resim 4" descr="9 AI Use Cases in Major Industries | 2025 Guide">
            <a:extLst>
              <a:ext uri="{FF2B5EF4-FFF2-40B4-BE49-F238E27FC236}">
                <a16:creationId xmlns:a16="http://schemas.microsoft.com/office/drawing/2014/main" id="{52D89216-0390-90F0-FA4C-D052ADFB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80" y="2465977"/>
            <a:ext cx="5486399" cy="35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80AC-0AC5-F423-065F-C36ED36C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D38ACFF-0450-2B58-DFE3-971C1A3F674D}"/>
              </a:ext>
            </a:extLst>
          </p:cNvPr>
          <p:cNvSpPr txBox="1"/>
          <p:nvPr/>
        </p:nvSpPr>
        <p:spPr>
          <a:xfrm>
            <a:off x="2178205" y="2893741"/>
            <a:ext cx="783559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Q : Have you ever wanted to feel like an artist without knowing how to paint?</a:t>
            </a:r>
          </a:p>
        </p:txBody>
      </p:sp>
    </p:spTree>
    <p:extLst>
      <p:ext uri="{BB962C8B-B14F-4D97-AF65-F5344CB8AC3E}">
        <p14:creationId xmlns:p14="http://schemas.microsoft.com/office/powerpoint/2010/main" val="376206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80AC-0AC5-F423-065F-C36ED36C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urpose Icon - Free PNG &amp; SVG 2516805 - Noun Project">
            <a:extLst>
              <a:ext uri="{FF2B5EF4-FFF2-40B4-BE49-F238E27FC236}">
                <a16:creationId xmlns:a16="http://schemas.microsoft.com/office/drawing/2014/main" id="{4954DB46-412A-3BBA-F59D-CB5321AB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00" y="226986"/>
            <a:ext cx="1159248" cy="11592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F518853-3DE7-97F5-4E97-ECC1CD1922FD}"/>
              </a:ext>
            </a:extLst>
          </p:cNvPr>
          <p:cNvSpPr txBox="1"/>
          <p:nvPr/>
        </p:nvSpPr>
        <p:spPr>
          <a:xfrm>
            <a:off x="914400" y="3423920"/>
            <a:ext cx="108102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Imagine someone who loves painting but feels they lack talent.</a:t>
            </a:r>
          </a:p>
        </p:txBody>
      </p:sp>
    </p:spTree>
    <p:extLst>
      <p:ext uri="{BB962C8B-B14F-4D97-AF65-F5344CB8AC3E}">
        <p14:creationId xmlns:p14="http://schemas.microsoft.com/office/powerpoint/2010/main" val="161612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80AC-0AC5-F423-065F-C36ED36C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DE406C5-7035-2E8D-85CC-D455D5870DAD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u="sng">
                <a:solidFill>
                  <a:srgbClr val="FFFFFF"/>
                </a:solidFill>
                <a:latin typeface="+mj-lt"/>
                <a:ea typeface="Calibri Light"/>
                <a:cs typeface="Calibri Light"/>
              </a:rPr>
              <a:t>Our Goal</a:t>
            </a:r>
            <a:endParaRPr lang="en-US" sz="4000" u="sng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Picture 2" descr="purpose Icon - Free PNG &amp; SVG 2516805 - Noun Project">
            <a:extLst>
              <a:ext uri="{FF2B5EF4-FFF2-40B4-BE49-F238E27FC236}">
                <a16:creationId xmlns:a16="http://schemas.microsoft.com/office/drawing/2014/main" id="{4954DB46-412A-3BBA-F59D-CB5321AB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00" y="226986"/>
            <a:ext cx="1159248" cy="11592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649B9CD-A69D-250A-4314-BB92D495AE45}"/>
              </a:ext>
            </a:extLst>
          </p:cNvPr>
          <p:cNvSpPr txBox="1"/>
          <p:nvPr/>
        </p:nvSpPr>
        <p:spPr>
          <a:xfrm>
            <a:off x="1016000" y="2550160"/>
            <a:ext cx="101600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We aim to make these talent-driven experiences, like creating art, accessible to everyone through AI. </a:t>
            </a:r>
            <a:endParaRPr lang="tr-TR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/>
              <a:t>Our mission is to democratize the feeling of being an artist and make art a part of everyone’s life, not just for the talented.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07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173CF-189E-DCBB-7B35-7908E676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DCDECCE-70DE-B5CA-C909-E7BC997B5608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u="sng">
                <a:solidFill>
                  <a:schemeClr val="bg1"/>
                </a:solidFill>
                <a:ea typeface="+mn-lt"/>
                <a:cs typeface="+mn-lt"/>
              </a:rPr>
              <a:t>Current State</a:t>
            </a:r>
            <a:endParaRPr lang="tr-TR" u="sng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63A62-B407-F778-6E05-510C9926C463}"/>
              </a:ext>
            </a:extLst>
          </p:cNvPr>
          <p:cNvSpPr txBox="1"/>
          <p:nvPr/>
        </p:nvSpPr>
        <p:spPr>
          <a:xfrm>
            <a:off x="1371600" y="2103120"/>
            <a:ext cx="9245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Existing AI-based art apps do not fully support the feeling of being an artist. These apps only generate images</a:t>
            </a:r>
          </a:p>
        </p:txBody>
      </p:sp>
      <p:pic>
        <p:nvPicPr>
          <p:cNvPr id="7" name="Resim 6" descr="starryai - AI Art Generator - Apps on Google Play">
            <a:extLst>
              <a:ext uri="{FF2B5EF4-FFF2-40B4-BE49-F238E27FC236}">
                <a16:creationId xmlns:a16="http://schemas.microsoft.com/office/drawing/2014/main" id="{2B3EEBD0-39F6-9D77-62B6-31A7C820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824" y="3432537"/>
            <a:ext cx="985520" cy="883920"/>
          </a:xfrm>
          <a:prstGeom prst="rect">
            <a:avLst/>
          </a:prstGeom>
        </p:spPr>
      </p:pic>
      <p:pic>
        <p:nvPicPr>
          <p:cNvPr id="8" name="Resim 7" descr="DaVinci - AI Art &amp; Avatar Generator">
            <a:extLst>
              <a:ext uri="{FF2B5EF4-FFF2-40B4-BE49-F238E27FC236}">
                <a16:creationId xmlns:a16="http://schemas.microsoft.com/office/drawing/2014/main" id="{E9C98E9C-EE59-482D-1C59-E3A1F749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13" y="3435388"/>
            <a:ext cx="860737" cy="89790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6546F72-A653-FF0C-7B22-0E4AD080C938}"/>
              </a:ext>
            </a:extLst>
          </p:cNvPr>
          <p:cNvSpPr txBox="1"/>
          <p:nvPr/>
        </p:nvSpPr>
        <p:spPr>
          <a:xfrm>
            <a:off x="2969491" y="433185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Starry AI</a:t>
            </a:r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A7DF3BD-0D92-31CD-95B7-E1E3697DF3BB}"/>
              </a:ext>
            </a:extLst>
          </p:cNvPr>
          <p:cNvSpPr txBox="1"/>
          <p:nvPr/>
        </p:nvSpPr>
        <p:spPr>
          <a:xfrm>
            <a:off x="5567218" y="432031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Davinci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9" name="Resim 8" descr="WOMBO - Product Information, Latest Updates, and Reviews 2025 | Product Hunt">
            <a:extLst>
              <a:ext uri="{FF2B5EF4-FFF2-40B4-BE49-F238E27FC236}">
                <a16:creationId xmlns:a16="http://schemas.microsoft.com/office/drawing/2014/main" id="{DA52F74D-A8FB-DEA1-0BDF-D431D7D6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763" y="3431309"/>
            <a:ext cx="849746" cy="88438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3505D59F-76A7-D149-11DB-BCF02119FE6C}"/>
              </a:ext>
            </a:extLst>
          </p:cNvPr>
          <p:cNvSpPr txBox="1"/>
          <p:nvPr/>
        </p:nvSpPr>
        <p:spPr>
          <a:xfrm>
            <a:off x="8499764" y="433185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Wombo</a:t>
            </a:r>
          </a:p>
        </p:txBody>
      </p:sp>
    </p:spTree>
    <p:extLst>
      <p:ext uri="{BB962C8B-B14F-4D97-AF65-F5344CB8AC3E}">
        <p14:creationId xmlns:p14="http://schemas.microsoft.com/office/powerpoint/2010/main" val="254670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173CF-189E-DCBB-7B35-7908E676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DCDECCE-70DE-B5CA-C909-E7BC997B5608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u="sng">
                <a:solidFill>
                  <a:schemeClr val="bg1"/>
                </a:solidFill>
                <a:ea typeface="Calibri"/>
                <a:cs typeface="Calibri"/>
              </a:rPr>
              <a:t>Our Solution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63A62-B407-F778-6E05-510C9926C463}"/>
              </a:ext>
            </a:extLst>
          </p:cNvPr>
          <p:cNvSpPr txBox="1"/>
          <p:nvPr/>
        </p:nvSpPr>
        <p:spPr>
          <a:xfrm>
            <a:off x="1473200" y="1849120"/>
            <a:ext cx="92456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To address these gaps, we combine three key features to deliver a complete artist experience:</a:t>
            </a:r>
            <a:endParaRPr lang="tr-TR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8209843-A533-1E95-292F-A1326A9D14D0}"/>
              </a:ext>
            </a:extLst>
          </p:cNvPr>
          <p:cNvSpPr txBox="1"/>
          <p:nvPr/>
        </p:nvSpPr>
        <p:spPr>
          <a:xfrm>
            <a:off x="1473200" y="2661920"/>
            <a:ext cx="92456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Art Creation: Users can create their envisioned artworks with AI assistance.​ </a:t>
            </a:r>
            <a:endParaRPr lang="tr-TR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Story Generation: AI generates a story or meaningful message for the artwork.​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Showcasing and Sharing Art: Users can exhibit their creations in a virtual gallery and share them with others.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652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2D367BB81B87F346BA4F23875043BC42" ma:contentTypeVersion="11" ma:contentTypeDescription="Yeni belge oluşturun." ma:contentTypeScope="" ma:versionID="e8b6d6ad689f9bc6cd0bdb252fecf599">
  <xsd:schema xmlns:xsd="http://www.w3.org/2001/XMLSchema" xmlns:xs="http://www.w3.org/2001/XMLSchema" xmlns:p="http://schemas.microsoft.com/office/2006/metadata/properties" xmlns:ns3="f32a7434-0a98-4238-a835-c3cddc8ebb6b" targetNamespace="http://schemas.microsoft.com/office/2006/metadata/properties" ma:root="true" ma:fieldsID="60f2fb0bb8691eb250c95ab9a9fe6e16" ns3:_="">
    <xsd:import namespace="f32a7434-0a98-4238-a835-c3cddc8ebb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a7434-0a98-4238-a835-c3cddc8eb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2a7434-0a98-4238-a835-c3cddc8ebb6b" xsi:nil="true"/>
  </documentManagement>
</p:properties>
</file>

<file path=customXml/itemProps1.xml><?xml version="1.0" encoding="utf-8"?>
<ds:datastoreItem xmlns:ds="http://schemas.openxmlformats.org/officeDocument/2006/customXml" ds:itemID="{2A131767-5302-4C87-92C4-ACE24DEE7859}">
  <ds:schemaRefs>
    <ds:schemaRef ds:uri="f32a7434-0a98-4238-a835-c3cddc8ebb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B88772E-AE39-48CE-8812-92A6448792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3B138D-29D5-4632-9D1E-86365CEA343A}">
  <ds:schemaRefs>
    <ds:schemaRef ds:uri="f32a7434-0a98-4238-a835-c3cddc8ebb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736</Words>
  <Application>Microsoft Office PowerPoint</Application>
  <PresentationFormat>Widescreen</PresentationFormat>
  <Paragraphs>145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Specified Requirements</vt:lpstr>
      <vt:lpstr>Requirements</vt:lpstr>
      <vt:lpstr>Requirement Template</vt:lpstr>
      <vt:lpstr>Use Case Diagram</vt:lpstr>
      <vt:lpstr>Use Case Diagram Sample</vt:lpstr>
      <vt:lpstr>Use Case Sample</vt:lpstr>
      <vt:lpstr>PowerPoint Presentation</vt:lpstr>
      <vt:lpstr>Software Design</vt:lpstr>
      <vt:lpstr>PowerPoint Presentation</vt:lpstr>
      <vt:lpstr>PowerPoint Presentation</vt:lpstr>
      <vt:lpstr>PowerPoint Presentation</vt:lpstr>
      <vt:lpstr>Sample Activity &amp; Sequence Diagrams </vt:lpstr>
      <vt:lpstr>User Interface Design</vt:lpstr>
      <vt:lpstr>Login Page</vt:lpstr>
      <vt:lpstr>Home and Generate Artwork Pages</vt:lpstr>
      <vt:lpstr>Search Page</vt:lpstr>
      <vt:lpstr>Challenges &amp; Achievements and Hamburger Pages</vt:lpstr>
      <vt:lpstr>Settings, Change Password and Notifications Pages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Batuhan Özer</dc:creator>
  <cp:lastModifiedBy>Batuhan Özer</cp:lastModifiedBy>
  <cp:revision>49</cp:revision>
  <dcterms:created xsi:type="dcterms:W3CDTF">2025-01-16T11:07:26Z</dcterms:created>
  <dcterms:modified xsi:type="dcterms:W3CDTF">2025-01-17T10:12:02Z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0x0101002D367BB81B87F346BA4F23875043BC42</vt:lpwstr>
  </property>
</Properties>
</file>